
<file path=[Content_Types].xml><?xml version="1.0" encoding="utf-8"?>
<Types xmlns="http://schemas.openxmlformats.org/package/2006/content-types">
  <Default Extension="avi" ContentType="video/x-msvideo"/>
  <Default Extension="bin" ContentType="application/vnd.openxmlformats-officedocument.oleObject"/>
  <Default Extension="gif" ContentType="image/gif"/>
  <Default Extension="jpeg" ContentType="image/jpeg"/>
  <Default Extension="jpg" ContentType="image/jpeg"/>
  <Default Extension="mpg" ContentType="video/m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 id="2147483725" r:id="rId2"/>
  </p:sldMasterIdLst>
  <p:notesMasterIdLst>
    <p:notesMasterId r:id="rId16"/>
  </p:notesMasterIdLst>
  <p:handoutMasterIdLst>
    <p:handoutMasterId r:id="rId17"/>
  </p:handoutMasterIdLst>
  <p:sldIdLst>
    <p:sldId id="1417" r:id="rId3"/>
    <p:sldId id="1118" r:id="rId4"/>
    <p:sldId id="1577" r:id="rId5"/>
    <p:sldId id="1514" r:id="rId6"/>
    <p:sldId id="1578" r:id="rId7"/>
    <p:sldId id="1579" r:id="rId8"/>
    <p:sldId id="1123" r:id="rId9"/>
    <p:sldId id="1286" r:id="rId10"/>
    <p:sldId id="1287" r:id="rId11"/>
    <p:sldId id="1303" r:id="rId12"/>
    <p:sldId id="665" r:id="rId13"/>
    <p:sldId id="1583" r:id="rId14"/>
    <p:sldId id="1584" r:id="rId15"/>
  </p:sldIdLst>
  <p:sldSz cx="10287000" cy="6858000" type="35mm"/>
  <p:notesSz cx="10234613" cy="7099300"/>
  <p:defaultTextStyle>
    <a:defPPr>
      <a:defRPr lang="fr-FR"/>
    </a:defPPr>
    <a:lvl1pPr algn="l" defTabSz="455594"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defRPr>
    </a:lvl1pPr>
    <a:lvl2pPr marL="455594" indent="1588" algn="l" defTabSz="455594"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defRPr>
    </a:lvl2pPr>
    <a:lvl3pPr marL="912776" indent="1588" algn="l" defTabSz="455594"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defRPr>
    </a:lvl3pPr>
    <a:lvl4pPr marL="1369958" indent="1588" algn="l" defTabSz="455594"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defRPr>
    </a:lvl4pPr>
    <a:lvl5pPr marL="1827140" indent="1588" algn="l" defTabSz="455594"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defRPr>
    </a:lvl5pPr>
    <a:lvl6pPr marL="2285909" algn="l" defTabSz="457182" rtl="0" eaLnBrk="1" latinLnBrk="0" hangingPunct="1">
      <a:defRPr kern="120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defRPr>
    </a:lvl6pPr>
    <a:lvl7pPr marL="2743091" algn="l" defTabSz="457182" rtl="0" eaLnBrk="1" latinLnBrk="0" hangingPunct="1">
      <a:defRPr kern="120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defRPr>
    </a:lvl7pPr>
    <a:lvl8pPr marL="3200272" algn="l" defTabSz="457182" rtl="0" eaLnBrk="1" latinLnBrk="0" hangingPunct="1">
      <a:defRPr kern="120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defRPr>
    </a:lvl8pPr>
    <a:lvl9pPr marL="3657454" algn="l" defTabSz="457182" rtl="0" eaLnBrk="1" latinLnBrk="0" hangingPunct="1">
      <a:defRPr kern="120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752" userDrawn="1">
          <p15:clr>
            <a:srgbClr val="A4A3A4"/>
          </p15:clr>
        </p15:guide>
        <p15:guide id="2" orient="horz" pos="2750" userDrawn="1">
          <p15:clr>
            <a:srgbClr val="A4A3A4"/>
          </p15:clr>
        </p15:guide>
        <p15:guide id="3" pos="3242">
          <p15:clr>
            <a:srgbClr val="A4A3A4"/>
          </p15:clr>
        </p15:guide>
        <p15:guide id="4" pos="6015">
          <p15:clr>
            <a:srgbClr val="A4A3A4"/>
          </p15:clr>
        </p15:guide>
        <p15:guide id="5" pos="290">
          <p15:clr>
            <a:srgbClr val="A4A3A4"/>
          </p15:clr>
        </p15:guide>
        <p15:guide id="6" pos="20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ippe Giraud" initials="PG" lastIdx="2" clrIdx="0">
    <p:extLst>
      <p:ext uri="{19B8F6BF-5375-455C-9EA6-DF929625EA0E}">
        <p15:presenceInfo xmlns:p15="http://schemas.microsoft.com/office/powerpoint/2012/main" userId="c21d6cc92a315e2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0000"/>
    <a:srgbClr val="2F97B5"/>
    <a:srgbClr val="4A0000"/>
    <a:srgbClr val="731497"/>
    <a:srgbClr val="B119FF"/>
    <a:srgbClr val="C22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40" autoAdjust="0"/>
    <p:restoredTop sz="91797" autoAdjust="0"/>
  </p:normalViewPr>
  <p:slideViewPr>
    <p:cSldViewPr snapToGrid="0" snapToObjects="1" showGuides="1">
      <p:cViewPr varScale="1">
        <p:scale>
          <a:sx n="86" d="100"/>
          <a:sy n="86" d="100"/>
        </p:scale>
        <p:origin x="1008" y="62"/>
      </p:cViewPr>
      <p:guideLst>
        <p:guide orient="horz" pos="1752"/>
        <p:guide orient="horz" pos="2750"/>
        <p:guide pos="3242"/>
        <p:guide pos="6015"/>
        <p:guide pos="290"/>
        <p:guide pos="203"/>
      </p:guideLst>
    </p:cSldViewPr>
  </p:slideViewPr>
  <p:notesTextViewPr>
    <p:cViewPr>
      <p:scale>
        <a:sx n="100" d="100"/>
        <a:sy n="100" d="100"/>
      </p:scale>
      <p:origin x="0" y="0"/>
    </p:cViewPr>
  </p:notesTextViewPr>
  <p:sorterViewPr>
    <p:cViewPr>
      <p:scale>
        <a:sx n="140" d="100"/>
        <a:sy n="140" d="100"/>
      </p:scale>
      <p:origin x="0" y="150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435304" cy="354580"/>
          </a:xfrm>
          <a:prstGeom prst="rect">
            <a:avLst/>
          </a:prstGeom>
        </p:spPr>
        <p:txBody>
          <a:bodyPr vert="horz" lIns="91440" tIns="45720" rIns="91440" bIns="45720" rtlCol="0"/>
          <a:lstStyle>
            <a:lvl1pPr algn="l">
              <a:defRPr sz="1200"/>
            </a:lvl1pPr>
          </a:lstStyle>
          <a:p>
            <a:r>
              <a:rPr lang="fr-FR" dirty="0">
                <a:latin typeface="Comic Sans MS" panose="030F0702030302020204" pitchFamily="66" charset="0"/>
              </a:rPr>
              <a:t>Présentation Radiothérapie Stéréotaxique Philippe Giraud</a:t>
            </a:r>
          </a:p>
        </p:txBody>
      </p:sp>
      <p:sp>
        <p:nvSpPr>
          <p:cNvPr id="3" name="Espace réservé de la date 2"/>
          <p:cNvSpPr>
            <a:spLocks noGrp="1"/>
          </p:cNvSpPr>
          <p:nvPr>
            <p:ph type="dt" sz="quarter" idx="1"/>
          </p:nvPr>
        </p:nvSpPr>
        <p:spPr>
          <a:xfrm>
            <a:off x="5797022" y="0"/>
            <a:ext cx="4435304" cy="354580"/>
          </a:xfrm>
          <a:prstGeom prst="rect">
            <a:avLst/>
          </a:prstGeom>
        </p:spPr>
        <p:txBody>
          <a:bodyPr vert="horz" lIns="91440" tIns="45720" rIns="91440" bIns="45720" rtlCol="0"/>
          <a:lstStyle>
            <a:lvl1pPr algn="r">
              <a:defRPr sz="1200"/>
            </a:lvl1pPr>
          </a:lstStyle>
          <a:p>
            <a:fld id="{3ED438BA-4AEA-4118-A901-EDFD045D1912}" type="datetimeFigureOut">
              <a:rPr lang="fr-FR" smtClean="0">
                <a:latin typeface="Comic Sans MS" panose="030F0702030302020204" pitchFamily="66" charset="0"/>
              </a:rPr>
              <a:t>13/10/2021</a:t>
            </a:fld>
            <a:endParaRPr lang="fr-FR" dirty="0">
              <a:latin typeface="Comic Sans MS" panose="030F0702030302020204" pitchFamily="66" charset="0"/>
            </a:endParaRPr>
          </a:p>
        </p:txBody>
      </p:sp>
      <p:sp>
        <p:nvSpPr>
          <p:cNvPr id="4" name="Espace réservé du pied de page 3"/>
          <p:cNvSpPr>
            <a:spLocks noGrp="1"/>
          </p:cNvSpPr>
          <p:nvPr>
            <p:ph type="ftr" sz="quarter" idx="2"/>
          </p:nvPr>
        </p:nvSpPr>
        <p:spPr>
          <a:xfrm>
            <a:off x="1" y="6743619"/>
            <a:ext cx="4435304" cy="354580"/>
          </a:xfrm>
          <a:prstGeom prst="rect">
            <a:avLst/>
          </a:prstGeom>
        </p:spPr>
        <p:txBody>
          <a:bodyPr vert="horz" lIns="91440" tIns="45720" rIns="91440" bIns="45720" rtlCol="0" anchor="b"/>
          <a:lstStyle>
            <a:lvl1pPr algn="l">
              <a:defRPr sz="1200"/>
            </a:lvl1pPr>
          </a:lstStyle>
          <a:p>
            <a:endParaRPr lang="fr-FR" dirty="0">
              <a:latin typeface="Comic Sans MS" panose="030F0702030302020204" pitchFamily="66" charset="0"/>
            </a:endParaRPr>
          </a:p>
        </p:txBody>
      </p:sp>
      <p:sp>
        <p:nvSpPr>
          <p:cNvPr id="5" name="Espace réservé du numéro de diapositive 4"/>
          <p:cNvSpPr>
            <a:spLocks noGrp="1"/>
          </p:cNvSpPr>
          <p:nvPr>
            <p:ph type="sldNum" sz="quarter" idx="3"/>
          </p:nvPr>
        </p:nvSpPr>
        <p:spPr>
          <a:xfrm>
            <a:off x="5797022" y="6743619"/>
            <a:ext cx="4435304" cy="354580"/>
          </a:xfrm>
          <a:prstGeom prst="rect">
            <a:avLst/>
          </a:prstGeom>
        </p:spPr>
        <p:txBody>
          <a:bodyPr vert="horz" lIns="91440" tIns="45720" rIns="91440" bIns="45720" rtlCol="0" anchor="b"/>
          <a:lstStyle>
            <a:lvl1pPr algn="r">
              <a:defRPr sz="1200"/>
            </a:lvl1pPr>
          </a:lstStyle>
          <a:p>
            <a:fld id="{4E949DB5-BC25-4A92-B163-EF75F4994E66}" type="slidenum">
              <a:rPr lang="fr-FR" smtClean="0">
                <a:latin typeface="Comic Sans MS" panose="030F0702030302020204" pitchFamily="66" charset="0"/>
              </a:rPr>
              <a:t>‹N°›</a:t>
            </a:fld>
            <a:endParaRPr lang="fr-FR" dirty="0">
              <a:latin typeface="Comic Sans MS" panose="030F0702030302020204" pitchFamily="66" charset="0"/>
            </a:endParaRPr>
          </a:p>
        </p:txBody>
      </p:sp>
    </p:spTree>
    <p:extLst>
      <p:ext uri="{BB962C8B-B14F-4D97-AF65-F5344CB8AC3E}">
        <p14:creationId xmlns:p14="http://schemas.microsoft.com/office/powerpoint/2010/main" val="48340907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434998" cy="354965"/>
          </a:xfrm>
          <a:prstGeom prst="rect">
            <a:avLst/>
          </a:prstGeom>
        </p:spPr>
        <p:txBody>
          <a:bodyPr vert="horz" lIns="99048" tIns="49524" rIns="99048" bIns="49524" rtlCol="0"/>
          <a:lstStyle>
            <a:lvl1pPr algn="l" defTabSz="495183">
              <a:defRPr sz="1300">
                <a:effectLst/>
                <a:latin typeface="Comic Sans MS" pitchFamily="66" charset="0"/>
                <a:ea typeface="ＭＳ Ｐゴシック" charset="-128"/>
                <a:cs typeface="+mn-cs"/>
              </a:defRPr>
            </a:lvl1pPr>
          </a:lstStyle>
          <a:p>
            <a:pPr>
              <a:defRPr/>
            </a:pPr>
            <a:r>
              <a:rPr lang="fr-FR" dirty="0"/>
              <a:t>Présentation Radiothérapie Stéréotaxique Philippe Giraud</a:t>
            </a:r>
          </a:p>
        </p:txBody>
      </p:sp>
      <p:sp>
        <p:nvSpPr>
          <p:cNvPr id="3" name="Espace réservé de la date 2"/>
          <p:cNvSpPr>
            <a:spLocks noGrp="1"/>
          </p:cNvSpPr>
          <p:nvPr>
            <p:ph type="dt" idx="1"/>
          </p:nvPr>
        </p:nvSpPr>
        <p:spPr>
          <a:xfrm>
            <a:off x="5797247" y="0"/>
            <a:ext cx="4434998" cy="354965"/>
          </a:xfrm>
          <a:prstGeom prst="rect">
            <a:avLst/>
          </a:prstGeom>
        </p:spPr>
        <p:txBody>
          <a:bodyPr vert="horz" wrap="square" lIns="99048" tIns="49524" rIns="99048" bIns="49524" numCol="1" anchor="t" anchorCtr="0" compatLnSpc="1">
            <a:prstTxWarp prst="textNoShape">
              <a:avLst/>
            </a:prstTxWarp>
          </a:bodyPr>
          <a:lstStyle>
            <a:lvl1pPr algn="r" defTabSz="495183">
              <a:defRPr sz="1300">
                <a:effectLst/>
                <a:latin typeface="Comic Sans MS" pitchFamily="66" charset="0"/>
              </a:defRPr>
            </a:lvl1pPr>
          </a:lstStyle>
          <a:p>
            <a:pPr>
              <a:defRPr/>
            </a:pPr>
            <a:fld id="{E78876C7-18C7-CA4D-B2F0-533E8744FEA5}" type="datetimeFigureOut">
              <a:rPr lang="fr-FR" smtClean="0"/>
              <a:pPr>
                <a:defRPr/>
              </a:pPr>
              <a:t>13/10/2021</a:t>
            </a:fld>
            <a:endParaRPr lang="fr-FR" dirty="0"/>
          </a:p>
        </p:txBody>
      </p:sp>
      <p:sp>
        <p:nvSpPr>
          <p:cNvPr id="4" name="Espace réservé de l'image des diapositives 3"/>
          <p:cNvSpPr>
            <a:spLocks noGrp="1" noRot="1" noChangeAspect="1"/>
          </p:cNvSpPr>
          <p:nvPr>
            <p:ph type="sldImg" idx="2"/>
          </p:nvPr>
        </p:nvSpPr>
        <p:spPr>
          <a:xfrm>
            <a:off x="3121025" y="533400"/>
            <a:ext cx="3992563" cy="2660650"/>
          </a:xfrm>
          <a:prstGeom prst="rect">
            <a:avLst/>
          </a:prstGeom>
          <a:noFill/>
          <a:ln w="12700">
            <a:solidFill>
              <a:prstClr val="black"/>
            </a:solidFill>
          </a:ln>
        </p:spPr>
        <p:txBody>
          <a:bodyPr vert="horz" lIns="99048" tIns="49524" rIns="99048" bIns="49524" rtlCol="0" anchor="ctr"/>
          <a:lstStyle/>
          <a:p>
            <a:pPr lvl="0"/>
            <a:endParaRPr lang="fr-FR" noProof="0" dirty="0"/>
          </a:p>
        </p:txBody>
      </p:sp>
      <p:sp>
        <p:nvSpPr>
          <p:cNvPr id="5" name="Espace réservé des commentaires 4"/>
          <p:cNvSpPr>
            <a:spLocks noGrp="1"/>
          </p:cNvSpPr>
          <p:nvPr>
            <p:ph type="body" sz="quarter" idx="3"/>
          </p:nvPr>
        </p:nvSpPr>
        <p:spPr>
          <a:xfrm>
            <a:off x="1023462" y="3372167"/>
            <a:ext cx="8187690" cy="3194685"/>
          </a:xfrm>
          <a:prstGeom prst="rect">
            <a:avLst/>
          </a:prstGeom>
        </p:spPr>
        <p:txBody>
          <a:bodyPr vert="horz" wrap="square" lIns="99048" tIns="49524" rIns="99048" bIns="49524" numCol="1" anchor="t" anchorCtr="0" compatLnSpc="1">
            <a:prstTxWarp prst="textNoShape">
              <a:avLst/>
            </a:prstTxWarp>
          </a:bodyPr>
          <a:lstStyle/>
          <a:p>
            <a:pPr lvl="0"/>
            <a:r>
              <a:rPr lang="fr-FR" noProof="0" dirty="0"/>
              <a:t>Modifiez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pied de page 5"/>
          <p:cNvSpPr>
            <a:spLocks noGrp="1"/>
          </p:cNvSpPr>
          <p:nvPr>
            <p:ph type="ftr" sz="quarter" idx="4"/>
          </p:nvPr>
        </p:nvSpPr>
        <p:spPr>
          <a:xfrm>
            <a:off x="1" y="6743103"/>
            <a:ext cx="4434998" cy="354965"/>
          </a:xfrm>
          <a:prstGeom prst="rect">
            <a:avLst/>
          </a:prstGeom>
        </p:spPr>
        <p:txBody>
          <a:bodyPr vert="horz" lIns="99048" tIns="49524" rIns="99048" bIns="49524" rtlCol="0" anchor="b"/>
          <a:lstStyle>
            <a:lvl1pPr algn="l" defTabSz="495183">
              <a:defRPr sz="1300">
                <a:effectLst/>
                <a:latin typeface="Comic Sans MS" pitchFamily="66" charset="0"/>
                <a:ea typeface="ＭＳ Ｐゴシック" charset="-128"/>
                <a:cs typeface="+mn-cs"/>
              </a:defRPr>
            </a:lvl1pPr>
          </a:lstStyle>
          <a:p>
            <a:pPr>
              <a:defRPr/>
            </a:pPr>
            <a:endParaRPr lang="fr-FR" dirty="0"/>
          </a:p>
        </p:txBody>
      </p:sp>
      <p:sp>
        <p:nvSpPr>
          <p:cNvPr id="7" name="Espace réservé du numéro de diapositive 6"/>
          <p:cNvSpPr>
            <a:spLocks noGrp="1"/>
          </p:cNvSpPr>
          <p:nvPr>
            <p:ph type="sldNum" sz="quarter" idx="5"/>
          </p:nvPr>
        </p:nvSpPr>
        <p:spPr>
          <a:xfrm>
            <a:off x="5797247" y="6743103"/>
            <a:ext cx="4434998" cy="354965"/>
          </a:xfrm>
          <a:prstGeom prst="rect">
            <a:avLst/>
          </a:prstGeom>
        </p:spPr>
        <p:txBody>
          <a:bodyPr vert="horz" wrap="square" lIns="99048" tIns="49524" rIns="99048" bIns="49524" numCol="1" anchor="b" anchorCtr="0" compatLnSpc="1">
            <a:prstTxWarp prst="textNoShape">
              <a:avLst/>
            </a:prstTxWarp>
          </a:bodyPr>
          <a:lstStyle>
            <a:lvl1pPr algn="r" defTabSz="495183">
              <a:defRPr sz="1300">
                <a:effectLst/>
                <a:latin typeface="Comic Sans MS" pitchFamily="66" charset="0"/>
              </a:defRPr>
            </a:lvl1pPr>
          </a:lstStyle>
          <a:p>
            <a:pPr>
              <a:defRPr/>
            </a:pPr>
            <a:fld id="{A2FA3566-A874-024E-860F-B7E115BCE6BF}" type="slidenum">
              <a:rPr lang="fr-FR" smtClean="0"/>
              <a:pPr>
                <a:defRPr/>
              </a:pPr>
              <a:t>‹N°›</a:t>
            </a:fld>
            <a:endParaRPr lang="fr-FR" dirty="0"/>
          </a:p>
        </p:txBody>
      </p:sp>
    </p:spTree>
    <p:extLst>
      <p:ext uri="{BB962C8B-B14F-4D97-AF65-F5344CB8AC3E}">
        <p14:creationId xmlns:p14="http://schemas.microsoft.com/office/powerpoint/2010/main" val="3245639755"/>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Comic Sans MS" pitchFamily="66" charset="0"/>
        <a:ea typeface="ＭＳ Ｐゴシック" charset="0"/>
        <a:cs typeface="ＭＳ Ｐゴシック" charset="0"/>
      </a:defRPr>
    </a:lvl1pPr>
    <a:lvl2pPr marL="455594" algn="l" rtl="0" eaLnBrk="0" fontAlgn="base" hangingPunct="0">
      <a:spcBef>
        <a:spcPct val="30000"/>
      </a:spcBef>
      <a:spcAft>
        <a:spcPct val="0"/>
      </a:spcAft>
      <a:defRPr sz="1200" kern="1200">
        <a:solidFill>
          <a:schemeClr val="tx1"/>
        </a:solidFill>
        <a:latin typeface="Comic Sans MS" pitchFamily="66" charset="0"/>
        <a:ea typeface="ＭＳ Ｐゴシック" charset="0"/>
        <a:cs typeface="+mn-cs"/>
      </a:defRPr>
    </a:lvl2pPr>
    <a:lvl3pPr marL="912776" algn="l" rtl="0" eaLnBrk="0" fontAlgn="base" hangingPunct="0">
      <a:spcBef>
        <a:spcPct val="30000"/>
      </a:spcBef>
      <a:spcAft>
        <a:spcPct val="0"/>
      </a:spcAft>
      <a:defRPr sz="1200" kern="1200">
        <a:solidFill>
          <a:schemeClr val="tx1"/>
        </a:solidFill>
        <a:latin typeface="Comic Sans MS" pitchFamily="66" charset="0"/>
        <a:ea typeface="ＭＳ Ｐゴシック" charset="0"/>
        <a:cs typeface="+mn-cs"/>
      </a:defRPr>
    </a:lvl3pPr>
    <a:lvl4pPr marL="1369958" algn="l" rtl="0" eaLnBrk="0" fontAlgn="base" hangingPunct="0">
      <a:spcBef>
        <a:spcPct val="30000"/>
      </a:spcBef>
      <a:spcAft>
        <a:spcPct val="0"/>
      </a:spcAft>
      <a:defRPr sz="1200" kern="1200">
        <a:solidFill>
          <a:schemeClr val="tx1"/>
        </a:solidFill>
        <a:latin typeface="Comic Sans MS" pitchFamily="66" charset="0"/>
        <a:ea typeface="ＭＳ Ｐゴシック" charset="0"/>
        <a:cs typeface="+mn-cs"/>
      </a:defRPr>
    </a:lvl4pPr>
    <a:lvl5pPr marL="1827140" algn="l" rtl="0" eaLnBrk="0" fontAlgn="base" hangingPunct="0">
      <a:spcBef>
        <a:spcPct val="30000"/>
      </a:spcBef>
      <a:spcAft>
        <a:spcPct val="0"/>
      </a:spcAft>
      <a:defRPr sz="1200" kern="1200">
        <a:solidFill>
          <a:schemeClr val="tx1"/>
        </a:solidFill>
        <a:latin typeface="Comic Sans MS" pitchFamily="66" charset="0"/>
        <a:ea typeface="ＭＳ Ｐゴシック" charset="0"/>
        <a:cs typeface="+mn-cs"/>
      </a:defRPr>
    </a:lvl5pPr>
    <a:lvl6pPr marL="2285648" algn="l" defTabSz="914260" rtl="0" eaLnBrk="1" latinLnBrk="0" hangingPunct="1">
      <a:defRPr sz="1200" kern="1200">
        <a:solidFill>
          <a:schemeClr val="tx1"/>
        </a:solidFill>
        <a:latin typeface="+mn-lt"/>
        <a:ea typeface="+mn-ea"/>
        <a:cs typeface="+mn-cs"/>
      </a:defRPr>
    </a:lvl6pPr>
    <a:lvl7pPr marL="2742779" algn="l" defTabSz="914260" rtl="0" eaLnBrk="1" latinLnBrk="0" hangingPunct="1">
      <a:defRPr sz="1200" kern="1200">
        <a:solidFill>
          <a:schemeClr val="tx1"/>
        </a:solidFill>
        <a:latin typeface="+mn-lt"/>
        <a:ea typeface="+mn-ea"/>
        <a:cs typeface="+mn-cs"/>
      </a:defRPr>
    </a:lvl7pPr>
    <a:lvl8pPr marL="3199908" algn="l" defTabSz="914260" rtl="0" eaLnBrk="1" latinLnBrk="0" hangingPunct="1">
      <a:defRPr sz="1200" kern="1200">
        <a:solidFill>
          <a:schemeClr val="tx1"/>
        </a:solidFill>
        <a:latin typeface="+mn-lt"/>
        <a:ea typeface="+mn-ea"/>
        <a:cs typeface="+mn-cs"/>
      </a:defRPr>
    </a:lvl8pPr>
    <a:lvl9pPr marL="3657037" algn="l" defTabSz="91426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04763" indent="-309524" eaLnBrk="0" hangingPunct="0">
              <a:defRPr sz="2600">
                <a:solidFill>
                  <a:schemeClr val="tx1"/>
                </a:solidFill>
                <a:latin typeface="Arial" charset="0"/>
                <a:ea typeface="ＭＳ Ｐゴシック" charset="0"/>
              </a:defRPr>
            </a:lvl2pPr>
            <a:lvl3pPr marL="1238098" indent="-247620" eaLnBrk="0" hangingPunct="0">
              <a:defRPr sz="2600">
                <a:solidFill>
                  <a:schemeClr val="tx1"/>
                </a:solidFill>
                <a:latin typeface="Arial" charset="0"/>
                <a:ea typeface="ＭＳ Ｐゴシック" charset="0"/>
              </a:defRPr>
            </a:lvl3pPr>
            <a:lvl4pPr marL="1733337" indent="-247620" eaLnBrk="0" hangingPunct="0">
              <a:defRPr sz="2600">
                <a:solidFill>
                  <a:schemeClr val="tx1"/>
                </a:solidFill>
                <a:latin typeface="Arial" charset="0"/>
                <a:ea typeface="ＭＳ Ｐゴシック" charset="0"/>
              </a:defRPr>
            </a:lvl4pPr>
            <a:lvl5pPr marL="2228576" indent="-247620" eaLnBrk="0" hangingPunct="0">
              <a:defRPr sz="2600">
                <a:solidFill>
                  <a:schemeClr val="tx1"/>
                </a:solidFill>
                <a:latin typeface="Arial" charset="0"/>
                <a:ea typeface="ＭＳ Ｐゴシック" charset="0"/>
              </a:defRPr>
            </a:lvl5pPr>
            <a:lvl6pPr marL="2723815" indent="-247620" eaLnBrk="0" fontAlgn="base" hangingPunct="0">
              <a:spcBef>
                <a:spcPct val="0"/>
              </a:spcBef>
              <a:spcAft>
                <a:spcPct val="0"/>
              </a:spcAft>
              <a:defRPr sz="2600">
                <a:solidFill>
                  <a:schemeClr val="tx1"/>
                </a:solidFill>
                <a:latin typeface="Arial" charset="0"/>
                <a:ea typeface="ＭＳ Ｐゴシック" charset="0"/>
              </a:defRPr>
            </a:lvl6pPr>
            <a:lvl7pPr marL="3219054" indent="-247620" eaLnBrk="0" fontAlgn="base" hangingPunct="0">
              <a:spcBef>
                <a:spcPct val="0"/>
              </a:spcBef>
              <a:spcAft>
                <a:spcPct val="0"/>
              </a:spcAft>
              <a:defRPr sz="2600">
                <a:solidFill>
                  <a:schemeClr val="tx1"/>
                </a:solidFill>
                <a:latin typeface="Arial" charset="0"/>
                <a:ea typeface="ＭＳ Ｐゴシック" charset="0"/>
              </a:defRPr>
            </a:lvl7pPr>
            <a:lvl8pPr marL="3714293" indent="-247620" eaLnBrk="0" fontAlgn="base" hangingPunct="0">
              <a:spcBef>
                <a:spcPct val="0"/>
              </a:spcBef>
              <a:spcAft>
                <a:spcPct val="0"/>
              </a:spcAft>
              <a:defRPr sz="2600">
                <a:solidFill>
                  <a:schemeClr val="tx1"/>
                </a:solidFill>
                <a:latin typeface="Arial" charset="0"/>
                <a:ea typeface="ＭＳ Ｐゴシック" charset="0"/>
              </a:defRPr>
            </a:lvl8pPr>
            <a:lvl9pPr marL="4209532" indent="-247620" eaLnBrk="0" fontAlgn="base" hangingPunct="0">
              <a:spcBef>
                <a:spcPct val="0"/>
              </a:spcBef>
              <a:spcAft>
                <a:spcPct val="0"/>
              </a:spcAft>
              <a:defRPr sz="2600">
                <a:solidFill>
                  <a:schemeClr val="tx1"/>
                </a:solidFill>
                <a:latin typeface="Arial" charset="0"/>
                <a:ea typeface="ＭＳ Ｐゴシック" charset="0"/>
              </a:defRPr>
            </a:lvl9pPr>
          </a:lstStyle>
          <a:p>
            <a:pPr defTabSz="990478" eaLnBrk="1" hangingPunct="1"/>
            <a:fld id="{FB2DFC88-094A-C84E-B738-E432F66B8823}" type="slidenum">
              <a:rPr lang="fr-FR" sz="1300">
                <a:solidFill>
                  <a:srgbClr val="FFFF00"/>
                </a:solidFill>
                <a:latin typeface="Times New Roman" charset="0"/>
              </a:rPr>
              <a:pPr defTabSz="990478" eaLnBrk="1" hangingPunct="1"/>
              <a:t>1</a:t>
            </a:fld>
            <a:endParaRPr lang="fr-FR" sz="1300">
              <a:solidFill>
                <a:srgbClr val="FFFF00"/>
              </a:solidFill>
              <a:latin typeface="Times New Roman" charset="0"/>
            </a:endParaRPr>
          </a:p>
        </p:txBody>
      </p:sp>
      <p:sp>
        <p:nvSpPr>
          <p:cNvPr id="17410" name="Rectangle 2"/>
          <p:cNvSpPr>
            <a:spLocks noGrp="1" noRot="1" noChangeAspect="1" noChangeArrowheads="1" noTextEdit="1"/>
          </p:cNvSpPr>
          <p:nvPr>
            <p:ph type="sldImg"/>
          </p:nvPr>
        </p:nvSpPr>
        <p:spPr bwMode="auto">
          <a:xfrm>
            <a:off x="3249613" y="615950"/>
            <a:ext cx="3738562" cy="2492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1" name="Rectangle 3"/>
          <p:cNvSpPr>
            <a:spLocks noGrp="1" noChangeArrowheads="1"/>
          </p:cNvSpPr>
          <p:nvPr>
            <p:ph type="body" idx="1"/>
          </p:nvPr>
        </p:nvSpPr>
        <p:spPr bwMode="auto">
          <a:xfrm>
            <a:off x="1364618" y="3374633"/>
            <a:ext cx="7505382" cy="2990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dirty="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Espace réservé de l'image des diapositives 1"/>
          <p:cNvSpPr>
            <a:spLocks noGrp="1" noRot="1" noChangeAspect="1" noTextEdit="1"/>
          </p:cNvSpPr>
          <p:nvPr>
            <p:ph type="sldImg"/>
          </p:nvPr>
        </p:nvSpPr>
        <p:spPr>
          <a:xfrm>
            <a:off x="3121025" y="533400"/>
            <a:ext cx="3992563" cy="2660650"/>
          </a:xfrm>
          <a:ln/>
        </p:spPr>
      </p:sp>
      <p:sp>
        <p:nvSpPr>
          <p:cNvPr id="18432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18432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600" b="1">
                <a:solidFill>
                  <a:srgbClr val="FFFF00"/>
                </a:solidFill>
                <a:latin typeface="Comic Sans MS" pitchFamily="66" charset="0"/>
              </a:defRPr>
            </a:lvl1pPr>
            <a:lvl2pPr marL="742950" indent="-285750" defTabSz="990600">
              <a:defRPr sz="3600" b="1">
                <a:solidFill>
                  <a:srgbClr val="FFFF00"/>
                </a:solidFill>
                <a:latin typeface="Comic Sans MS" pitchFamily="66" charset="0"/>
              </a:defRPr>
            </a:lvl2pPr>
            <a:lvl3pPr marL="1143000" indent="-228600" defTabSz="990600">
              <a:defRPr sz="3600" b="1">
                <a:solidFill>
                  <a:srgbClr val="FFFF00"/>
                </a:solidFill>
                <a:latin typeface="Comic Sans MS" pitchFamily="66" charset="0"/>
              </a:defRPr>
            </a:lvl3pPr>
            <a:lvl4pPr marL="1600200" indent="-228600" defTabSz="990600">
              <a:defRPr sz="3600" b="1">
                <a:solidFill>
                  <a:srgbClr val="FFFF00"/>
                </a:solidFill>
                <a:latin typeface="Comic Sans MS" pitchFamily="66" charset="0"/>
              </a:defRPr>
            </a:lvl4pPr>
            <a:lvl5pPr marL="2057400" indent="-228600" defTabSz="990600">
              <a:defRPr sz="3600" b="1">
                <a:solidFill>
                  <a:srgbClr val="FFFF00"/>
                </a:solidFill>
                <a:latin typeface="Comic Sans MS" pitchFamily="66" charset="0"/>
              </a:defRPr>
            </a:lvl5pPr>
            <a:lvl6pPr marL="2514600" indent="-228600" defTabSz="990600" eaLnBrk="0" fontAlgn="base" hangingPunct="0">
              <a:spcBef>
                <a:spcPct val="0"/>
              </a:spcBef>
              <a:spcAft>
                <a:spcPct val="0"/>
              </a:spcAft>
              <a:defRPr sz="3600" b="1">
                <a:solidFill>
                  <a:srgbClr val="FFFF00"/>
                </a:solidFill>
                <a:latin typeface="Comic Sans MS" pitchFamily="66" charset="0"/>
              </a:defRPr>
            </a:lvl6pPr>
            <a:lvl7pPr marL="2971800" indent="-228600" defTabSz="990600" eaLnBrk="0" fontAlgn="base" hangingPunct="0">
              <a:spcBef>
                <a:spcPct val="0"/>
              </a:spcBef>
              <a:spcAft>
                <a:spcPct val="0"/>
              </a:spcAft>
              <a:defRPr sz="3600" b="1">
                <a:solidFill>
                  <a:srgbClr val="FFFF00"/>
                </a:solidFill>
                <a:latin typeface="Comic Sans MS" pitchFamily="66" charset="0"/>
              </a:defRPr>
            </a:lvl7pPr>
            <a:lvl8pPr marL="3429000" indent="-228600" defTabSz="990600" eaLnBrk="0" fontAlgn="base" hangingPunct="0">
              <a:spcBef>
                <a:spcPct val="0"/>
              </a:spcBef>
              <a:spcAft>
                <a:spcPct val="0"/>
              </a:spcAft>
              <a:defRPr sz="3600" b="1">
                <a:solidFill>
                  <a:srgbClr val="FFFF00"/>
                </a:solidFill>
                <a:latin typeface="Comic Sans MS" pitchFamily="66" charset="0"/>
              </a:defRPr>
            </a:lvl8pPr>
            <a:lvl9pPr marL="3886200" indent="-228600" defTabSz="990600" eaLnBrk="0" fontAlgn="base" hangingPunct="0">
              <a:spcBef>
                <a:spcPct val="0"/>
              </a:spcBef>
              <a:spcAft>
                <a:spcPct val="0"/>
              </a:spcAft>
              <a:defRPr sz="3600" b="1">
                <a:solidFill>
                  <a:srgbClr val="FFFF00"/>
                </a:solidFill>
                <a:latin typeface="Comic Sans MS" pitchFamily="66" charset="0"/>
              </a:defRPr>
            </a:lvl9pPr>
          </a:lstStyle>
          <a:p>
            <a:fld id="{226C8C63-8758-4329-8E57-134C34D9E173}" type="slidenum">
              <a:rPr lang="fr-FR" altLang="fr-FR" sz="1300" b="0" smtClean="0">
                <a:latin typeface="Times New Roman" pitchFamily="18" charset="0"/>
              </a:rPr>
              <a:pPr/>
              <a:t>2</a:t>
            </a:fld>
            <a:endParaRPr lang="fr-FR" altLang="fr-FR" sz="1300" b="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ln/>
        </p:spPr>
      </p:sp>
      <p:sp>
        <p:nvSpPr>
          <p:cNvPr id="409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73732"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503">
              <a:defRPr sz="3600" b="1">
                <a:solidFill>
                  <a:srgbClr val="FFFF00"/>
                </a:solidFill>
                <a:latin typeface="Comic Sans MS" pitchFamily="66" charset="0"/>
              </a:defRPr>
            </a:lvl1pPr>
            <a:lvl2pPr marL="742877" indent="-285722" defTabSz="990503">
              <a:defRPr sz="3600" b="1">
                <a:solidFill>
                  <a:srgbClr val="FFFF00"/>
                </a:solidFill>
                <a:latin typeface="Comic Sans MS" pitchFamily="66" charset="0"/>
              </a:defRPr>
            </a:lvl2pPr>
            <a:lvl3pPr marL="1142888" indent="-228578" defTabSz="990503">
              <a:defRPr sz="3600" b="1">
                <a:solidFill>
                  <a:srgbClr val="FFFF00"/>
                </a:solidFill>
                <a:latin typeface="Comic Sans MS" pitchFamily="66" charset="0"/>
              </a:defRPr>
            </a:lvl3pPr>
            <a:lvl4pPr marL="1600043" indent="-228578" defTabSz="990503">
              <a:defRPr sz="3600" b="1">
                <a:solidFill>
                  <a:srgbClr val="FFFF00"/>
                </a:solidFill>
                <a:latin typeface="Comic Sans MS" pitchFamily="66" charset="0"/>
              </a:defRPr>
            </a:lvl4pPr>
            <a:lvl5pPr marL="2057198" indent="-228578" defTabSz="990503">
              <a:defRPr sz="3600" b="1">
                <a:solidFill>
                  <a:srgbClr val="FFFF00"/>
                </a:solidFill>
                <a:latin typeface="Comic Sans MS" pitchFamily="66" charset="0"/>
              </a:defRPr>
            </a:lvl5pPr>
            <a:lvl6pPr marL="2514353" indent="-228578" defTabSz="990503" eaLnBrk="0" fontAlgn="base" hangingPunct="0">
              <a:spcBef>
                <a:spcPct val="0"/>
              </a:spcBef>
              <a:spcAft>
                <a:spcPct val="0"/>
              </a:spcAft>
              <a:defRPr sz="3600" b="1">
                <a:solidFill>
                  <a:srgbClr val="FFFF00"/>
                </a:solidFill>
                <a:latin typeface="Comic Sans MS" pitchFamily="66" charset="0"/>
              </a:defRPr>
            </a:lvl6pPr>
            <a:lvl7pPr marL="2971509" indent="-228578" defTabSz="990503" eaLnBrk="0" fontAlgn="base" hangingPunct="0">
              <a:spcBef>
                <a:spcPct val="0"/>
              </a:spcBef>
              <a:spcAft>
                <a:spcPct val="0"/>
              </a:spcAft>
              <a:defRPr sz="3600" b="1">
                <a:solidFill>
                  <a:srgbClr val="FFFF00"/>
                </a:solidFill>
                <a:latin typeface="Comic Sans MS" pitchFamily="66" charset="0"/>
              </a:defRPr>
            </a:lvl7pPr>
            <a:lvl8pPr marL="3428664" indent="-228578" defTabSz="990503" eaLnBrk="0" fontAlgn="base" hangingPunct="0">
              <a:spcBef>
                <a:spcPct val="0"/>
              </a:spcBef>
              <a:spcAft>
                <a:spcPct val="0"/>
              </a:spcAft>
              <a:defRPr sz="3600" b="1">
                <a:solidFill>
                  <a:srgbClr val="FFFF00"/>
                </a:solidFill>
                <a:latin typeface="Comic Sans MS" pitchFamily="66" charset="0"/>
              </a:defRPr>
            </a:lvl8pPr>
            <a:lvl9pPr marL="3885819" indent="-228578" defTabSz="990503" eaLnBrk="0" fontAlgn="base" hangingPunct="0">
              <a:spcBef>
                <a:spcPct val="0"/>
              </a:spcBef>
              <a:spcAft>
                <a:spcPct val="0"/>
              </a:spcAft>
              <a:defRPr sz="3600" b="1">
                <a:solidFill>
                  <a:srgbClr val="FFFF00"/>
                </a:solidFill>
                <a:latin typeface="Comic Sans MS" pitchFamily="66" charset="0"/>
              </a:defRPr>
            </a:lvl9pPr>
          </a:lstStyle>
          <a:p>
            <a:pPr>
              <a:defRPr/>
            </a:pPr>
            <a:fld id="{521322B5-2A84-4AFD-BBDD-AF3C7A2EC8CD}" type="slidenum">
              <a:rPr lang="fr-FR" sz="1300" b="0">
                <a:latin typeface="Times New Roman" pitchFamily="18" charset="0"/>
              </a:rPr>
              <a:pPr>
                <a:defRPr/>
              </a:pPr>
              <a:t>3</a:t>
            </a:fld>
            <a:endParaRPr lang="fr-FR" sz="1300" b="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Espace réservé de l'image des diapositives 1"/>
          <p:cNvSpPr>
            <a:spLocks noGrp="1" noRot="1" noChangeAspect="1" noTextEdit="1"/>
          </p:cNvSpPr>
          <p:nvPr>
            <p:ph type="sldImg"/>
          </p:nvPr>
        </p:nvSpPr>
        <p:spPr>
          <a:ln/>
        </p:spPr>
      </p:sp>
      <p:sp>
        <p:nvSpPr>
          <p:cNvPr id="1904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19046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600" b="1">
                <a:solidFill>
                  <a:srgbClr val="FFFF00"/>
                </a:solidFill>
                <a:latin typeface="Comic Sans MS" pitchFamily="66" charset="0"/>
              </a:defRPr>
            </a:lvl1pPr>
            <a:lvl2pPr marL="742950" indent="-285750" defTabSz="990600">
              <a:defRPr sz="3600" b="1">
                <a:solidFill>
                  <a:srgbClr val="FFFF00"/>
                </a:solidFill>
                <a:latin typeface="Comic Sans MS" pitchFamily="66" charset="0"/>
              </a:defRPr>
            </a:lvl2pPr>
            <a:lvl3pPr marL="1143000" indent="-228600" defTabSz="990600">
              <a:defRPr sz="3600" b="1">
                <a:solidFill>
                  <a:srgbClr val="FFFF00"/>
                </a:solidFill>
                <a:latin typeface="Comic Sans MS" pitchFamily="66" charset="0"/>
              </a:defRPr>
            </a:lvl3pPr>
            <a:lvl4pPr marL="1600200" indent="-228600" defTabSz="990600">
              <a:defRPr sz="3600" b="1">
                <a:solidFill>
                  <a:srgbClr val="FFFF00"/>
                </a:solidFill>
                <a:latin typeface="Comic Sans MS" pitchFamily="66" charset="0"/>
              </a:defRPr>
            </a:lvl4pPr>
            <a:lvl5pPr marL="2057400" indent="-228600" defTabSz="990600">
              <a:defRPr sz="3600" b="1">
                <a:solidFill>
                  <a:srgbClr val="FFFF00"/>
                </a:solidFill>
                <a:latin typeface="Comic Sans MS" pitchFamily="66" charset="0"/>
              </a:defRPr>
            </a:lvl5pPr>
            <a:lvl6pPr marL="2514600" indent="-228600" defTabSz="990600" eaLnBrk="0" fontAlgn="base" hangingPunct="0">
              <a:spcBef>
                <a:spcPct val="0"/>
              </a:spcBef>
              <a:spcAft>
                <a:spcPct val="0"/>
              </a:spcAft>
              <a:defRPr sz="3600" b="1">
                <a:solidFill>
                  <a:srgbClr val="FFFF00"/>
                </a:solidFill>
                <a:latin typeface="Comic Sans MS" pitchFamily="66" charset="0"/>
              </a:defRPr>
            </a:lvl6pPr>
            <a:lvl7pPr marL="2971800" indent="-228600" defTabSz="990600" eaLnBrk="0" fontAlgn="base" hangingPunct="0">
              <a:spcBef>
                <a:spcPct val="0"/>
              </a:spcBef>
              <a:spcAft>
                <a:spcPct val="0"/>
              </a:spcAft>
              <a:defRPr sz="3600" b="1">
                <a:solidFill>
                  <a:srgbClr val="FFFF00"/>
                </a:solidFill>
                <a:latin typeface="Comic Sans MS" pitchFamily="66" charset="0"/>
              </a:defRPr>
            </a:lvl7pPr>
            <a:lvl8pPr marL="3429000" indent="-228600" defTabSz="990600" eaLnBrk="0" fontAlgn="base" hangingPunct="0">
              <a:spcBef>
                <a:spcPct val="0"/>
              </a:spcBef>
              <a:spcAft>
                <a:spcPct val="0"/>
              </a:spcAft>
              <a:defRPr sz="3600" b="1">
                <a:solidFill>
                  <a:srgbClr val="FFFF00"/>
                </a:solidFill>
                <a:latin typeface="Comic Sans MS" pitchFamily="66" charset="0"/>
              </a:defRPr>
            </a:lvl8pPr>
            <a:lvl9pPr marL="3886200" indent="-228600" defTabSz="990600" eaLnBrk="0" fontAlgn="base" hangingPunct="0">
              <a:spcBef>
                <a:spcPct val="0"/>
              </a:spcBef>
              <a:spcAft>
                <a:spcPct val="0"/>
              </a:spcAft>
              <a:defRPr sz="3600" b="1">
                <a:solidFill>
                  <a:srgbClr val="FFFF00"/>
                </a:solidFill>
                <a:latin typeface="Comic Sans MS" pitchFamily="66" charset="0"/>
              </a:defRPr>
            </a:lvl9pPr>
          </a:lstStyle>
          <a:p>
            <a:fld id="{123F81EF-08C2-4445-8D37-F747564A3E56}" type="slidenum">
              <a:rPr lang="fr-FR" altLang="fr-FR" sz="1300" b="0" smtClean="0">
                <a:latin typeface="Times New Roman" pitchFamily="18" charset="0"/>
              </a:rPr>
              <a:pPr/>
              <a:t>5</a:t>
            </a:fld>
            <a:endParaRPr lang="fr-FR" altLang="fr-FR" sz="1300" b="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3600" b="1">
                <a:solidFill>
                  <a:srgbClr val="FFFF00"/>
                </a:solidFill>
                <a:latin typeface="Comic Sans MS" pitchFamily="66" charset="0"/>
              </a:defRPr>
            </a:lvl1pPr>
            <a:lvl2pPr marL="742950" indent="-285750" defTabSz="990600">
              <a:defRPr sz="3600" b="1">
                <a:solidFill>
                  <a:srgbClr val="FFFF00"/>
                </a:solidFill>
                <a:latin typeface="Comic Sans MS" pitchFamily="66" charset="0"/>
              </a:defRPr>
            </a:lvl2pPr>
            <a:lvl3pPr marL="1143000" indent="-228600" defTabSz="990600">
              <a:defRPr sz="3600" b="1">
                <a:solidFill>
                  <a:srgbClr val="FFFF00"/>
                </a:solidFill>
                <a:latin typeface="Comic Sans MS" pitchFamily="66" charset="0"/>
              </a:defRPr>
            </a:lvl3pPr>
            <a:lvl4pPr marL="1600200" indent="-228600" defTabSz="990600">
              <a:defRPr sz="3600" b="1">
                <a:solidFill>
                  <a:srgbClr val="FFFF00"/>
                </a:solidFill>
                <a:latin typeface="Comic Sans MS" pitchFamily="66" charset="0"/>
              </a:defRPr>
            </a:lvl4pPr>
            <a:lvl5pPr marL="2057400" indent="-228600" defTabSz="990600">
              <a:defRPr sz="3600" b="1">
                <a:solidFill>
                  <a:srgbClr val="FFFF00"/>
                </a:solidFill>
                <a:latin typeface="Comic Sans MS" pitchFamily="66" charset="0"/>
              </a:defRPr>
            </a:lvl5pPr>
            <a:lvl6pPr marL="2514600" indent="-228600" defTabSz="990600" eaLnBrk="0" fontAlgn="base" hangingPunct="0">
              <a:spcBef>
                <a:spcPct val="0"/>
              </a:spcBef>
              <a:spcAft>
                <a:spcPct val="0"/>
              </a:spcAft>
              <a:defRPr sz="3600" b="1">
                <a:solidFill>
                  <a:srgbClr val="FFFF00"/>
                </a:solidFill>
                <a:latin typeface="Comic Sans MS" pitchFamily="66" charset="0"/>
              </a:defRPr>
            </a:lvl6pPr>
            <a:lvl7pPr marL="2971800" indent="-228600" defTabSz="990600" eaLnBrk="0" fontAlgn="base" hangingPunct="0">
              <a:spcBef>
                <a:spcPct val="0"/>
              </a:spcBef>
              <a:spcAft>
                <a:spcPct val="0"/>
              </a:spcAft>
              <a:defRPr sz="3600" b="1">
                <a:solidFill>
                  <a:srgbClr val="FFFF00"/>
                </a:solidFill>
                <a:latin typeface="Comic Sans MS" pitchFamily="66" charset="0"/>
              </a:defRPr>
            </a:lvl7pPr>
            <a:lvl8pPr marL="3429000" indent="-228600" defTabSz="990600" eaLnBrk="0" fontAlgn="base" hangingPunct="0">
              <a:spcBef>
                <a:spcPct val="0"/>
              </a:spcBef>
              <a:spcAft>
                <a:spcPct val="0"/>
              </a:spcAft>
              <a:defRPr sz="3600" b="1">
                <a:solidFill>
                  <a:srgbClr val="FFFF00"/>
                </a:solidFill>
                <a:latin typeface="Comic Sans MS" pitchFamily="66" charset="0"/>
              </a:defRPr>
            </a:lvl8pPr>
            <a:lvl9pPr marL="3886200" indent="-228600" defTabSz="990600" eaLnBrk="0" fontAlgn="base" hangingPunct="0">
              <a:spcBef>
                <a:spcPct val="0"/>
              </a:spcBef>
              <a:spcAft>
                <a:spcPct val="0"/>
              </a:spcAft>
              <a:defRPr sz="3600" b="1">
                <a:solidFill>
                  <a:srgbClr val="FFFF00"/>
                </a:solidFill>
                <a:latin typeface="Comic Sans MS" pitchFamily="66" charset="0"/>
              </a:defRPr>
            </a:lvl9pPr>
          </a:lstStyle>
          <a:p>
            <a:fld id="{3BA11245-7A63-4667-AF23-FC81AA4600FD}" type="slidenum">
              <a:rPr lang="fr-FR" altLang="fr-FR" sz="1300" b="0" smtClean="0">
                <a:latin typeface="Times New Roman" pitchFamily="18" charset="0"/>
              </a:rPr>
              <a:pPr/>
              <a:t>6</a:t>
            </a:fld>
            <a:endParaRPr lang="fr-FR" altLang="fr-FR" sz="1300" b="0">
              <a:latin typeface="Times New Roman" pitchFamily="18"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a:cs typeface="Times New Roman" pitchFamily="18" charset="0"/>
              </a:rPr>
              <a:t>The system consists of a mobile computer equipped with real-time digital video acquisition and display, gating software and user interface, a charge-coupled-device (CCD) video camera with an attached infrared illuminator, and a linear accelerator gating interface for beam on-off control.  To monitor respiration, a lightweight block containing two passive reflective markers is placed on the patient’s chest or abdomen.  Infrared light from an illuminator is reflected from the markers and detected by the CCD camera.  The video signal from the camera is processed by a software application running on an Intel-based computer.</a:t>
            </a:r>
            <a:r>
              <a:rPr lang="en-US" altLang="fr-F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503">
              <a:defRPr sz="3600" b="1">
                <a:solidFill>
                  <a:srgbClr val="FFFF00"/>
                </a:solidFill>
                <a:latin typeface="Comic Sans MS" pitchFamily="66" charset="0"/>
              </a:defRPr>
            </a:lvl1pPr>
            <a:lvl2pPr marL="742877" indent="-285722" defTabSz="990503">
              <a:defRPr sz="3600" b="1">
                <a:solidFill>
                  <a:srgbClr val="FFFF00"/>
                </a:solidFill>
                <a:latin typeface="Comic Sans MS" pitchFamily="66" charset="0"/>
              </a:defRPr>
            </a:lvl2pPr>
            <a:lvl3pPr marL="1142888" indent="-228578" defTabSz="990503">
              <a:defRPr sz="3600" b="1">
                <a:solidFill>
                  <a:srgbClr val="FFFF00"/>
                </a:solidFill>
                <a:latin typeface="Comic Sans MS" pitchFamily="66" charset="0"/>
              </a:defRPr>
            </a:lvl3pPr>
            <a:lvl4pPr marL="1600043" indent="-228578" defTabSz="990503">
              <a:defRPr sz="3600" b="1">
                <a:solidFill>
                  <a:srgbClr val="FFFF00"/>
                </a:solidFill>
                <a:latin typeface="Comic Sans MS" pitchFamily="66" charset="0"/>
              </a:defRPr>
            </a:lvl4pPr>
            <a:lvl5pPr marL="2057198" indent="-228578" defTabSz="990503">
              <a:defRPr sz="3600" b="1">
                <a:solidFill>
                  <a:srgbClr val="FFFF00"/>
                </a:solidFill>
                <a:latin typeface="Comic Sans MS" pitchFamily="66" charset="0"/>
              </a:defRPr>
            </a:lvl5pPr>
            <a:lvl6pPr marL="2514353" indent="-228578" defTabSz="990503" eaLnBrk="0" fontAlgn="base" hangingPunct="0">
              <a:spcBef>
                <a:spcPct val="0"/>
              </a:spcBef>
              <a:spcAft>
                <a:spcPct val="0"/>
              </a:spcAft>
              <a:defRPr sz="3600" b="1">
                <a:solidFill>
                  <a:srgbClr val="FFFF00"/>
                </a:solidFill>
                <a:latin typeface="Comic Sans MS" pitchFamily="66" charset="0"/>
              </a:defRPr>
            </a:lvl6pPr>
            <a:lvl7pPr marL="2971509" indent="-228578" defTabSz="990503" eaLnBrk="0" fontAlgn="base" hangingPunct="0">
              <a:spcBef>
                <a:spcPct val="0"/>
              </a:spcBef>
              <a:spcAft>
                <a:spcPct val="0"/>
              </a:spcAft>
              <a:defRPr sz="3600" b="1">
                <a:solidFill>
                  <a:srgbClr val="FFFF00"/>
                </a:solidFill>
                <a:latin typeface="Comic Sans MS" pitchFamily="66" charset="0"/>
              </a:defRPr>
            </a:lvl7pPr>
            <a:lvl8pPr marL="3428664" indent="-228578" defTabSz="990503" eaLnBrk="0" fontAlgn="base" hangingPunct="0">
              <a:spcBef>
                <a:spcPct val="0"/>
              </a:spcBef>
              <a:spcAft>
                <a:spcPct val="0"/>
              </a:spcAft>
              <a:defRPr sz="3600" b="1">
                <a:solidFill>
                  <a:srgbClr val="FFFF00"/>
                </a:solidFill>
                <a:latin typeface="Comic Sans MS" pitchFamily="66" charset="0"/>
              </a:defRPr>
            </a:lvl8pPr>
            <a:lvl9pPr marL="3885819" indent="-228578" defTabSz="990503" eaLnBrk="0" fontAlgn="base" hangingPunct="0">
              <a:spcBef>
                <a:spcPct val="0"/>
              </a:spcBef>
              <a:spcAft>
                <a:spcPct val="0"/>
              </a:spcAft>
              <a:defRPr sz="3600" b="1">
                <a:solidFill>
                  <a:srgbClr val="FFFF00"/>
                </a:solidFill>
                <a:latin typeface="Comic Sans MS" pitchFamily="66" charset="0"/>
              </a:defRPr>
            </a:lvl9pPr>
          </a:lstStyle>
          <a:p>
            <a:pPr>
              <a:defRPr/>
            </a:pPr>
            <a:fld id="{E3D3E4C3-04FA-458B-BDAB-6EFA80361242}" type="slidenum">
              <a:rPr lang="fr-FR" sz="1300" b="0">
                <a:latin typeface="Times New Roman" pitchFamily="18" charset="0"/>
              </a:rPr>
              <a:pPr>
                <a:defRPr/>
              </a:pPr>
              <a:t>7</a:t>
            </a:fld>
            <a:endParaRPr lang="fr-FR" sz="1300" b="0">
              <a:latin typeface="Times New Roman" pitchFamily="18"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710261" y="4860983"/>
            <a:ext cx="5678779" cy="4606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93713" eaLnBrk="0" hangingPunct="0">
              <a:defRPr>
                <a:solidFill>
                  <a:schemeClr val="tx1"/>
                </a:solidFill>
                <a:latin typeface="Arial" pitchFamily="34" charset="0"/>
                <a:ea typeface="ＭＳ Ｐゴシック" pitchFamily="34" charset="-128"/>
              </a:defRPr>
            </a:lvl1pPr>
            <a:lvl2pPr defTabSz="493713" eaLnBrk="0" hangingPunct="0">
              <a:defRPr>
                <a:solidFill>
                  <a:schemeClr val="tx1"/>
                </a:solidFill>
                <a:latin typeface="Arial" pitchFamily="34" charset="0"/>
                <a:ea typeface="ＭＳ Ｐゴシック" pitchFamily="34" charset="-128"/>
              </a:defRPr>
            </a:lvl2pPr>
            <a:lvl3pPr defTabSz="493713" eaLnBrk="0" hangingPunct="0">
              <a:defRPr>
                <a:solidFill>
                  <a:schemeClr val="tx1"/>
                </a:solidFill>
                <a:latin typeface="Arial" pitchFamily="34" charset="0"/>
                <a:ea typeface="ＭＳ Ｐゴシック" pitchFamily="34" charset="-128"/>
              </a:defRPr>
            </a:lvl3pPr>
            <a:lvl4pPr defTabSz="493713" eaLnBrk="0" hangingPunct="0">
              <a:defRPr>
                <a:solidFill>
                  <a:schemeClr val="tx1"/>
                </a:solidFill>
                <a:latin typeface="Arial" pitchFamily="34" charset="0"/>
                <a:ea typeface="ＭＳ Ｐゴシック" pitchFamily="34" charset="-128"/>
              </a:defRPr>
            </a:lvl4pPr>
            <a:lvl5pPr defTabSz="493713" eaLnBrk="0" hangingPunct="0">
              <a:defRPr>
                <a:solidFill>
                  <a:schemeClr val="tx1"/>
                </a:solidFill>
                <a:latin typeface="Arial" pitchFamily="34" charset="0"/>
                <a:ea typeface="ＭＳ Ｐゴシック" pitchFamily="34" charset="-128"/>
              </a:defRPr>
            </a:lvl5pPr>
            <a:lvl6pPr marL="2284413" indent="1588" defTabSz="4937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741613" indent="1588" defTabSz="4937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198813" indent="1588" defTabSz="4937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656013" indent="1588" defTabSz="4937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E5C093C-A199-4A68-971E-AA7481BFCDAF}" type="slidenum">
              <a:rPr lang="fr-FR" altLang="fr-FR" smtClean="0">
                <a:latin typeface="Comic Sans MS" pitchFamily="66" charset="0"/>
              </a:rPr>
              <a:pPr eaLnBrk="1" hangingPunct="1"/>
              <a:t>8</a:t>
            </a:fld>
            <a:endParaRPr lang="fr-FR" altLang="fr-FR" dirty="0">
              <a:latin typeface="Comic Sans MS" pitchFamily="66" charset="0"/>
            </a:endParaRPr>
          </a:p>
        </p:txBody>
      </p:sp>
      <p:sp>
        <p:nvSpPr>
          <p:cNvPr id="123907" name="Rectangle 2"/>
          <p:cNvSpPr>
            <a:spLocks noGrp="1" noRot="1" noChangeAspect="1" noChangeArrowheads="1" noTextEdit="1"/>
          </p:cNvSpPr>
          <p:nvPr>
            <p:ph type="sldImg"/>
          </p:nvPr>
        </p:nvSpPr>
        <p:spPr bwMode="auto">
          <a:xfrm>
            <a:off x="674688" y="768350"/>
            <a:ext cx="57531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a:ea typeface="ＭＳ Ｐゴシック" pitchFamily="34" charset="-128"/>
              </a:rPr>
              <a:t>So what is ROI ?</a:t>
            </a:r>
          </a:p>
          <a:p>
            <a:r>
              <a:rPr lang="en-US" altLang="fr-FR">
                <a:ea typeface="ＭＳ Ｐゴシック" pitchFamily="34" charset="-128"/>
              </a:rPr>
              <a:t>ROI is simply the total counts per sec divided by 15mCi.</a:t>
            </a:r>
          </a:p>
          <a:p>
            <a:r>
              <a:rPr lang="en-US" altLang="fr-FR">
                <a:ea typeface="ＭＳ Ｐゴシック" pitchFamily="34" charset="-128"/>
              </a:rPr>
              <a:t>If a subject is injected with 15mCi, what is the total NECR that can be measured on a PET-CT system.</a:t>
            </a:r>
          </a:p>
          <a:p>
            <a:r>
              <a:rPr lang="en-US" altLang="fr-FR">
                <a:ea typeface="ＭＳ Ｐゴシック" pitchFamily="34" charset="-128"/>
              </a:rPr>
              <a:t>The scientific units for ROI = cps/mCi.</a:t>
            </a:r>
          </a:p>
          <a:p>
            <a:r>
              <a:rPr lang="en-US" altLang="fr-FR">
                <a:ea typeface="ＭＳ Ｐゴシック" pitchFamily="34" charset="-128"/>
              </a:rPr>
              <a:t>Remember  that, according to NEMA Nu-2 2000 &amp; ACR clinical standard, human intravenous FDG dose range for clinical imaging is between 5-20mCi.  </a:t>
            </a:r>
          </a:p>
          <a:p>
            <a:r>
              <a:rPr lang="en-US" altLang="fr-FR">
                <a:ea typeface="ＭＳ Ｐゴシック" pitchFamily="34" charset="-128"/>
              </a:rPr>
              <a:t>So what is the clinical benefit of ROI… higher the ROI means higher the PET-CT system sensitivity, which</a:t>
            </a:r>
          </a:p>
          <a:p>
            <a:r>
              <a:rPr lang="en-US" altLang="fr-FR">
                <a:ea typeface="ＭＳ Ｐゴシック" pitchFamily="34" charset="-128"/>
              </a:rPr>
              <a:t>Will define the image quality and throughput of a PET-CT scanner.</a:t>
            </a:r>
          </a:p>
          <a:p>
            <a:endParaRPr lang="en-US" altLang="fr-FR">
              <a:ea typeface="ＭＳ Ｐゴシック" pitchFamily="34" charset="-128"/>
            </a:endParaRPr>
          </a:p>
          <a:p>
            <a:r>
              <a:rPr lang="en-US" altLang="fr-FR">
                <a:ea typeface="ＭＳ Ｐゴシック" pitchFamily="34" charset="-128"/>
              </a:rPr>
              <a:t>In 2001 there were 30 million MR procedures performed globally …84% of those were in the “core” areas of brain, spine and orthopedic imaging …  These procedures are growing at between 11 and 19% annually.</a:t>
            </a:r>
          </a:p>
          <a:p>
            <a:endParaRPr lang="en-US" altLang="fr-FR">
              <a:ea typeface="ＭＳ Ｐゴシック" pitchFamily="34" charset="-128"/>
            </a:endParaRPr>
          </a:p>
          <a:p>
            <a:r>
              <a:rPr lang="en-US" altLang="fr-FR">
                <a:ea typeface="ＭＳ Ｐゴシック" pitchFamily="34" charset="-128"/>
              </a:rPr>
              <a:t>“Emerging” applications, such as Cardiovascular, Body, and fMRI are growing significantly faster – at 30 to 50%  per year.</a:t>
            </a:r>
          </a:p>
          <a:p>
            <a:endParaRPr lang="en-US" altLang="fr-FR">
              <a:ea typeface="ＭＳ Ｐゴシック" pitchFamily="34" charset="-128"/>
            </a:endParaRPr>
          </a:p>
          <a:p>
            <a:r>
              <a:rPr lang="en-US" altLang="fr-FR">
                <a:ea typeface="ＭＳ Ｐゴシック" pitchFamily="34" charset="-128"/>
              </a:rPr>
              <a:t>These growth rates lead to a doubling of MR procedures over the next 4 years, to about 60 million. But, more interestingly,  we see a shift in the mix of the procedures, with today’s traditional core applications representing only 70% of the total … and the balance moving towards the emerging applications.</a:t>
            </a:r>
          </a:p>
          <a:p>
            <a:endParaRPr lang="en-US" altLang="fr-FR">
              <a:ea typeface="ＭＳ Ｐゴシック" pitchFamily="34" charset="-128"/>
            </a:endParaRPr>
          </a:p>
          <a:p>
            <a:r>
              <a:rPr lang="en-US" altLang="fr-FR">
                <a:ea typeface="ＭＳ Ｐゴシック" pitchFamily="34" charset="-128"/>
              </a:rPr>
              <a:t>With this shift to the emerging applications, techniques like 3D, time-resolved imaging &amp; parallel imaging techniques will increase which will increase and drive larger data sets per procedure.</a:t>
            </a:r>
          </a:p>
          <a:p>
            <a:endParaRPr lang="en-US" altLang="fr-FR">
              <a:ea typeface="ＭＳ Ｐゴシック" pitchFamily="34" charset="-128"/>
            </a:endParaRPr>
          </a:p>
          <a:p>
            <a:endParaRPr lang="en-US" altLang="fr-FR">
              <a:ea typeface="ＭＳ Ｐゴシック" pitchFamily="34" charset="-128"/>
            </a:endParaRPr>
          </a:p>
          <a:p>
            <a:endParaRPr lang="en-US" altLang="fr-FR">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93713" eaLnBrk="0" hangingPunct="0">
              <a:defRPr>
                <a:solidFill>
                  <a:schemeClr val="tx1"/>
                </a:solidFill>
                <a:latin typeface="Arial" pitchFamily="34" charset="0"/>
                <a:ea typeface="ＭＳ Ｐゴシック" pitchFamily="34" charset="-128"/>
              </a:defRPr>
            </a:lvl1pPr>
            <a:lvl2pPr defTabSz="493713" eaLnBrk="0" hangingPunct="0">
              <a:defRPr>
                <a:solidFill>
                  <a:schemeClr val="tx1"/>
                </a:solidFill>
                <a:latin typeface="Arial" pitchFamily="34" charset="0"/>
                <a:ea typeface="ＭＳ Ｐゴシック" pitchFamily="34" charset="-128"/>
              </a:defRPr>
            </a:lvl2pPr>
            <a:lvl3pPr defTabSz="493713" eaLnBrk="0" hangingPunct="0">
              <a:defRPr>
                <a:solidFill>
                  <a:schemeClr val="tx1"/>
                </a:solidFill>
                <a:latin typeface="Arial" pitchFamily="34" charset="0"/>
                <a:ea typeface="ＭＳ Ｐゴシック" pitchFamily="34" charset="-128"/>
              </a:defRPr>
            </a:lvl3pPr>
            <a:lvl4pPr defTabSz="493713" eaLnBrk="0" hangingPunct="0">
              <a:defRPr>
                <a:solidFill>
                  <a:schemeClr val="tx1"/>
                </a:solidFill>
                <a:latin typeface="Arial" pitchFamily="34" charset="0"/>
                <a:ea typeface="ＭＳ Ｐゴシック" pitchFamily="34" charset="-128"/>
              </a:defRPr>
            </a:lvl4pPr>
            <a:lvl5pPr defTabSz="493713" eaLnBrk="0" hangingPunct="0">
              <a:defRPr>
                <a:solidFill>
                  <a:schemeClr val="tx1"/>
                </a:solidFill>
                <a:latin typeface="Arial" pitchFamily="34" charset="0"/>
                <a:ea typeface="ＭＳ Ｐゴシック" pitchFamily="34" charset="-128"/>
              </a:defRPr>
            </a:lvl5pPr>
            <a:lvl6pPr marL="2284413" indent="1588" defTabSz="4937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741613" indent="1588" defTabSz="4937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198813" indent="1588" defTabSz="4937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656013" indent="1588" defTabSz="4937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86C2834-20F3-414F-874F-574549E85AD3}" type="slidenum">
              <a:rPr lang="fr-FR" altLang="fr-FR" smtClean="0">
                <a:latin typeface="Comic Sans MS" pitchFamily="66" charset="0"/>
              </a:rPr>
              <a:pPr eaLnBrk="1" hangingPunct="1"/>
              <a:t>9</a:t>
            </a:fld>
            <a:endParaRPr lang="fr-FR" altLang="fr-FR" dirty="0">
              <a:latin typeface="Comic Sans MS" pitchFamily="66" charset="0"/>
            </a:endParaRPr>
          </a:p>
        </p:txBody>
      </p:sp>
      <p:sp>
        <p:nvSpPr>
          <p:cNvPr id="124931" name="Rectangle 2"/>
          <p:cNvSpPr>
            <a:spLocks noGrp="1" noRot="1" noChangeAspect="1" noChangeArrowheads="1" noTextEdit="1"/>
          </p:cNvSpPr>
          <p:nvPr>
            <p:ph type="sldImg"/>
          </p:nvPr>
        </p:nvSpPr>
        <p:spPr bwMode="auto">
          <a:xfrm>
            <a:off x="674688" y="768350"/>
            <a:ext cx="57531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a:ea typeface="ＭＳ Ｐゴシック" pitchFamily="34" charset="-128"/>
              </a:rPr>
              <a:t>So what is ROI ?</a:t>
            </a:r>
          </a:p>
          <a:p>
            <a:r>
              <a:rPr lang="en-US" altLang="fr-FR">
                <a:ea typeface="ＭＳ Ｐゴシック" pitchFamily="34" charset="-128"/>
              </a:rPr>
              <a:t>ROI is simply the total counts per sec divided by 15mCi.</a:t>
            </a:r>
          </a:p>
          <a:p>
            <a:r>
              <a:rPr lang="en-US" altLang="fr-FR">
                <a:ea typeface="ＭＳ Ｐゴシック" pitchFamily="34" charset="-128"/>
              </a:rPr>
              <a:t>If a subject is injected with 15mCi, what is the total NECR that can be measured on a PET-CT system.</a:t>
            </a:r>
          </a:p>
          <a:p>
            <a:r>
              <a:rPr lang="en-US" altLang="fr-FR">
                <a:ea typeface="ＭＳ Ｐゴシック" pitchFamily="34" charset="-128"/>
              </a:rPr>
              <a:t>The scientific units for ROI = cps/mCi.</a:t>
            </a:r>
          </a:p>
          <a:p>
            <a:r>
              <a:rPr lang="en-US" altLang="fr-FR">
                <a:ea typeface="ＭＳ Ｐゴシック" pitchFamily="34" charset="-128"/>
              </a:rPr>
              <a:t>Remember  that, according to NEMA Nu-2 2000 &amp; ACR clinical standard, human intravenous FDG dose range for clinical imaging is between 5-20mCi.  </a:t>
            </a:r>
          </a:p>
          <a:p>
            <a:r>
              <a:rPr lang="en-US" altLang="fr-FR">
                <a:ea typeface="ＭＳ Ｐゴシック" pitchFamily="34" charset="-128"/>
              </a:rPr>
              <a:t>So what is the clinical benefit of ROI… higher the ROI means higher the PET-CT system sensitivity, which</a:t>
            </a:r>
          </a:p>
          <a:p>
            <a:r>
              <a:rPr lang="en-US" altLang="fr-FR">
                <a:ea typeface="ＭＳ Ｐゴシック" pitchFamily="34" charset="-128"/>
              </a:rPr>
              <a:t>Will define the image quality and throughput of a PET-CT scanner.</a:t>
            </a:r>
          </a:p>
          <a:p>
            <a:endParaRPr lang="en-US" altLang="fr-FR">
              <a:ea typeface="ＭＳ Ｐゴシック" pitchFamily="34" charset="-128"/>
            </a:endParaRPr>
          </a:p>
          <a:p>
            <a:r>
              <a:rPr lang="en-US" altLang="fr-FR">
                <a:ea typeface="ＭＳ Ｐゴシック" pitchFamily="34" charset="-128"/>
              </a:rPr>
              <a:t>In 2001 there were 30 million MR procedures performed globally …84% of those were in the “core” areas of brain, spine and orthopedic imaging …  These procedures are growing at between 11 and 19% annually.</a:t>
            </a:r>
          </a:p>
          <a:p>
            <a:endParaRPr lang="en-US" altLang="fr-FR">
              <a:ea typeface="ＭＳ Ｐゴシック" pitchFamily="34" charset="-128"/>
            </a:endParaRPr>
          </a:p>
          <a:p>
            <a:r>
              <a:rPr lang="en-US" altLang="fr-FR">
                <a:ea typeface="ＭＳ Ｐゴシック" pitchFamily="34" charset="-128"/>
              </a:rPr>
              <a:t>“Emerging” applications, such as Cardiovascular, Body, and fMRI are growing significantly faster – at 30 to 50%  per year.</a:t>
            </a:r>
          </a:p>
          <a:p>
            <a:endParaRPr lang="en-US" altLang="fr-FR">
              <a:ea typeface="ＭＳ Ｐゴシック" pitchFamily="34" charset="-128"/>
            </a:endParaRPr>
          </a:p>
          <a:p>
            <a:r>
              <a:rPr lang="en-US" altLang="fr-FR">
                <a:ea typeface="ＭＳ Ｐゴシック" pitchFamily="34" charset="-128"/>
              </a:rPr>
              <a:t>These growth rates lead to a doubling of MR procedures over the next 4 years, to about 60 million. But, more interestingly,  we see a shift in the mix of the procedures, with today’s traditional core applications representing only 70% of the total … and the balance moving towards the emerging applications.</a:t>
            </a:r>
          </a:p>
          <a:p>
            <a:endParaRPr lang="en-US" altLang="fr-FR">
              <a:ea typeface="ＭＳ Ｐゴシック" pitchFamily="34" charset="-128"/>
            </a:endParaRPr>
          </a:p>
          <a:p>
            <a:r>
              <a:rPr lang="en-US" altLang="fr-FR">
                <a:ea typeface="ＭＳ Ｐゴシック" pitchFamily="34" charset="-128"/>
              </a:rPr>
              <a:t>With this shift to the emerging applications, techniques like 3D, time-resolved imaging &amp; parallel imaging techniques will increase which will increase and drive larger data sets per procedure.</a:t>
            </a:r>
          </a:p>
          <a:p>
            <a:endParaRPr lang="en-US" altLang="fr-FR">
              <a:ea typeface="ＭＳ Ｐゴシック" pitchFamily="34" charset="-128"/>
            </a:endParaRPr>
          </a:p>
          <a:p>
            <a:endParaRPr lang="en-US" altLang="fr-FR">
              <a:ea typeface="ＭＳ Ｐゴシック" pitchFamily="34" charset="-128"/>
            </a:endParaRPr>
          </a:p>
          <a:p>
            <a:endParaRPr lang="en-US" altLang="fr-FR">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a:t>This slide shows a comparison of the amount of normal tissue that can be minimized when treating with Synchrony</a:t>
            </a: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FFFF00"/>
                </a:solidFill>
                <a:latin typeface="Comic Sans MS" pitchFamily="66" charset="0"/>
                <a:ea typeface="MS PGothic" pitchFamily="34" charset="-128"/>
              </a:defRPr>
            </a:lvl1pPr>
            <a:lvl2pPr marL="742950" indent="-285750">
              <a:defRPr sz="3600" b="1">
                <a:solidFill>
                  <a:srgbClr val="FFFF00"/>
                </a:solidFill>
                <a:latin typeface="Comic Sans MS" pitchFamily="66" charset="0"/>
                <a:ea typeface="MS PGothic" pitchFamily="34" charset="-128"/>
              </a:defRPr>
            </a:lvl2pPr>
            <a:lvl3pPr marL="1143000" indent="-228600">
              <a:defRPr sz="3600" b="1">
                <a:solidFill>
                  <a:srgbClr val="FFFF00"/>
                </a:solidFill>
                <a:latin typeface="Comic Sans MS" pitchFamily="66" charset="0"/>
                <a:ea typeface="MS PGothic" pitchFamily="34" charset="-128"/>
              </a:defRPr>
            </a:lvl3pPr>
            <a:lvl4pPr marL="1600200" indent="-228600">
              <a:defRPr sz="3600" b="1">
                <a:solidFill>
                  <a:srgbClr val="FFFF00"/>
                </a:solidFill>
                <a:latin typeface="Comic Sans MS" pitchFamily="66" charset="0"/>
                <a:ea typeface="MS PGothic" pitchFamily="34" charset="-128"/>
              </a:defRPr>
            </a:lvl4pPr>
            <a:lvl5pPr marL="2057400" indent="-228600">
              <a:defRPr sz="3600" b="1">
                <a:solidFill>
                  <a:srgbClr val="FFFF00"/>
                </a:solidFill>
                <a:latin typeface="Comic Sans MS" pitchFamily="66" charset="0"/>
                <a:ea typeface="MS PGothic" pitchFamily="34" charset="-128"/>
              </a:defRPr>
            </a:lvl5pPr>
            <a:lvl6pPr marL="25146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6pPr>
            <a:lvl7pPr marL="29718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7pPr>
            <a:lvl8pPr marL="34290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8pPr>
            <a:lvl9pPr marL="38862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9pPr>
          </a:lstStyle>
          <a:p>
            <a:fld id="{06586905-8E5A-4A4A-B720-1A87AC81240F}" type="slidenum">
              <a:rPr lang="en-US" altLang="fr-FR" sz="1300" b="0" smtClean="0">
                <a:latin typeface="Times New Roman" pitchFamily="18" charset="0"/>
              </a:rPr>
              <a:pPr/>
              <a:t>10</a:t>
            </a:fld>
            <a:endParaRPr lang="en-US" altLang="fr-FR" sz="1300" b="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ncology">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67300" y="192000"/>
            <a:ext cx="9315000" cy="672000"/>
          </a:xfrm>
          <a:prstGeom prst="rect">
            <a:avLst/>
          </a:prstGeom>
        </p:spPr>
        <p:txBody>
          <a:bodyPr vert="horz" lIns="109723" tIns="54862" rIns="109723" bIns="54862"/>
          <a:lstStyle>
            <a:lvl1pPr algn="l">
              <a:defRPr sz="29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descr="page_04_AST109_TCell_Cancer_Cell_Lipid_Layer_10K_01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62521" y="3835401"/>
            <a:ext cx="9963000" cy="2834219"/>
          </a:xfrm>
          <a:prstGeom prst="rect">
            <a:avLst/>
          </a:prstGeom>
        </p:spPr>
      </p:pic>
    </p:spTree>
    <p:extLst>
      <p:ext uri="{BB962C8B-B14F-4D97-AF65-F5344CB8AC3E}">
        <p14:creationId xmlns:p14="http://schemas.microsoft.com/office/powerpoint/2010/main" val="1524578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Date Placeholder 3"/>
          <p:cNvSpPr>
            <a:spLocks noGrp="1"/>
          </p:cNvSpPr>
          <p:nvPr>
            <p:ph type="dt" sz="half" idx="10"/>
          </p:nvPr>
        </p:nvSpPr>
        <p:spPr/>
        <p:txBody>
          <a:bodyPr/>
          <a:lstStyle>
            <a:lvl1pPr>
              <a:defRPr/>
            </a:lvl1pPr>
          </a:lstStyle>
          <a:p>
            <a:pPr>
              <a:defRPr/>
            </a:pPr>
            <a:fld id="{49AB48A9-1674-0A4D-A6B1-4E219C9EFDAF}" type="datetime1">
              <a:rPr lang="fr-FR">
                <a:solidFill>
                  <a:prstClr val="white"/>
                </a:solidFill>
              </a:rPr>
              <a:pPr>
                <a:defRPr/>
              </a:pPr>
              <a:t>13/10/2021</a:t>
            </a:fld>
            <a:endParaRPr lang="fr-FR" dirty="0">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fr-FR">
              <a:solidFill>
                <a:prstClr val="white"/>
              </a:solidFill>
            </a:endParaRPr>
          </a:p>
        </p:txBody>
      </p:sp>
      <p:sp>
        <p:nvSpPr>
          <p:cNvPr id="5" name="Slide Number Placeholder 5"/>
          <p:cNvSpPr>
            <a:spLocks noGrp="1"/>
          </p:cNvSpPr>
          <p:nvPr>
            <p:ph type="sldNum" sz="quarter" idx="12"/>
          </p:nvPr>
        </p:nvSpPr>
        <p:spPr/>
        <p:txBody>
          <a:bodyPr/>
          <a:lstStyle>
            <a:lvl1pPr>
              <a:defRPr/>
            </a:lvl1pPr>
          </a:lstStyle>
          <a:p>
            <a:pPr>
              <a:defRPr/>
            </a:pPr>
            <a:fld id="{E9C0FAE5-15A5-8347-A460-B2BECC3ECEBF}" type="slidenum">
              <a:rPr lang="fr-FR">
                <a:solidFill>
                  <a:prstClr val="white"/>
                </a:solidFill>
              </a:rPr>
              <a:pPr>
                <a:defRPr/>
              </a:pPr>
              <a:t>‹N°›</a:t>
            </a:fld>
            <a:endParaRPr lang="fr-FR" dirty="0">
              <a:solidFill>
                <a:prstClr val="white"/>
              </a:solidFill>
            </a:endParaRPr>
          </a:p>
        </p:txBody>
      </p:sp>
    </p:spTree>
    <p:extLst>
      <p:ext uri="{BB962C8B-B14F-4D97-AF65-F5344CB8AC3E}">
        <p14:creationId xmlns:p14="http://schemas.microsoft.com/office/powerpoint/2010/main" val="431882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39309E8-FBBF-7248-8141-6D3CE780B1D2}" type="datetime1">
              <a:rPr lang="fr-FR">
                <a:solidFill>
                  <a:prstClr val="white"/>
                </a:solidFill>
              </a:rPr>
              <a:pPr>
                <a:defRPr/>
              </a:pPr>
              <a:t>13/10/2021</a:t>
            </a:fld>
            <a:endParaRPr lang="fr-FR" dirty="0">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fr-FR">
              <a:solidFill>
                <a:prstClr val="white"/>
              </a:solidFill>
            </a:endParaRPr>
          </a:p>
        </p:txBody>
      </p:sp>
      <p:sp>
        <p:nvSpPr>
          <p:cNvPr id="4" name="Slide Number Placeholder 5"/>
          <p:cNvSpPr>
            <a:spLocks noGrp="1"/>
          </p:cNvSpPr>
          <p:nvPr>
            <p:ph type="sldNum" sz="quarter" idx="12"/>
          </p:nvPr>
        </p:nvSpPr>
        <p:spPr/>
        <p:txBody>
          <a:bodyPr/>
          <a:lstStyle>
            <a:lvl1pPr>
              <a:defRPr/>
            </a:lvl1pPr>
          </a:lstStyle>
          <a:p>
            <a:pPr>
              <a:defRPr/>
            </a:pPr>
            <a:fld id="{0A50AC6B-6182-6C4F-9CB5-EE7D14B1B4B1}" type="slidenum">
              <a:rPr lang="fr-FR">
                <a:solidFill>
                  <a:prstClr val="white"/>
                </a:solidFill>
              </a:rPr>
              <a:pPr>
                <a:defRPr/>
              </a:pPr>
              <a:t>‹N°›</a:t>
            </a:fld>
            <a:endParaRPr lang="fr-FR" dirty="0">
              <a:solidFill>
                <a:prstClr val="white"/>
              </a:solidFill>
            </a:endParaRPr>
          </a:p>
        </p:txBody>
      </p:sp>
    </p:spTree>
    <p:extLst>
      <p:ext uri="{BB962C8B-B14F-4D97-AF65-F5344CB8AC3E}">
        <p14:creationId xmlns:p14="http://schemas.microsoft.com/office/powerpoint/2010/main" val="621438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0074" y="611873"/>
            <a:ext cx="4320540" cy="1162051"/>
          </a:xfrm>
        </p:spPr>
        <p:txBody>
          <a:bodyPr/>
          <a:lstStyle>
            <a:lvl1pPr algn="ctr">
              <a:defRPr sz="3600" b="0"/>
            </a:lvl1pPr>
          </a:lstStyle>
          <a:p>
            <a:r>
              <a:rPr lang="fr-FR"/>
              <a:t>Cliquez et modifiez le titre</a:t>
            </a:r>
            <a:endParaRPr/>
          </a:p>
        </p:txBody>
      </p:sp>
      <p:sp>
        <p:nvSpPr>
          <p:cNvPr id="3" name="Content Placeholder 2"/>
          <p:cNvSpPr>
            <a:spLocks noGrp="1"/>
          </p:cNvSpPr>
          <p:nvPr>
            <p:ph idx="1"/>
          </p:nvPr>
        </p:nvSpPr>
        <p:spPr>
          <a:xfrm>
            <a:off x="5335677" y="368301"/>
            <a:ext cx="4320540" cy="5575300"/>
          </a:xfrm>
        </p:spPr>
        <p:txBody>
          <a:bodyPr>
            <a:normAutofit/>
          </a:bodyPr>
          <a:lstStyle>
            <a:lvl1pPr>
              <a:spcBef>
                <a:spcPts val="1999"/>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4" name="Text Placeholder 3"/>
          <p:cNvSpPr>
            <a:spLocks noGrp="1"/>
          </p:cNvSpPr>
          <p:nvPr>
            <p:ph type="body" sz="half" idx="2"/>
          </p:nvPr>
        </p:nvSpPr>
        <p:spPr>
          <a:xfrm>
            <a:off x="600074" y="1787856"/>
            <a:ext cx="4320540" cy="3720152"/>
          </a:xfrm>
        </p:spPr>
        <p:txBody>
          <a:bodyPr>
            <a:normAutofit/>
          </a:bodyPr>
          <a:lstStyle>
            <a:lvl1pPr marL="0" indent="0" algn="ctr">
              <a:buNone/>
              <a:defRPr sz="1800"/>
            </a:lvl1pPr>
            <a:lvl2pPr marL="457148" indent="0">
              <a:buNone/>
              <a:defRPr sz="1200"/>
            </a:lvl2pPr>
            <a:lvl3pPr marL="914296" indent="0">
              <a:buNone/>
              <a:defRPr sz="1100"/>
            </a:lvl3pPr>
            <a:lvl4pPr marL="1371445" indent="0">
              <a:buNone/>
              <a:defRPr sz="900"/>
            </a:lvl4pPr>
            <a:lvl5pPr marL="1828592" indent="0">
              <a:buNone/>
              <a:defRPr sz="900"/>
            </a:lvl5pPr>
            <a:lvl6pPr marL="2285740" indent="0">
              <a:buNone/>
              <a:defRPr sz="900"/>
            </a:lvl6pPr>
            <a:lvl7pPr marL="2742888" indent="0">
              <a:buNone/>
              <a:defRPr sz="900"/>
            </a:lvl7pPr>
            <a:lvl8pPr marL="3200036" indent="0">
              <a:buNone/>
              <a:defRPr sz="900"/>
            </a:lvl8pPr>
            <a:lvl9pPr marL="3657184" indent="0">
              <a:buNone/>
              <a:defRPr sz="900"/>
            </a:lvl9pPr>
          </a:lstStyle>
          <a:p>
            <a:pPr lvl="0"/>
            <a:r>
              <a:rPr lang="fr-FR"/>
              <a:t>Cliquez pour modifier les styles du texte du masque</a:t>
            </a:r>
          </a:p>
        </p:txBody>
      </p:sp>
      <p:sp>
        <p:nvSpPr>
          <p:cNvPr id="5" name="Date Placeholder 3"/>
          <p:cNvSpPr>
            <a:spLocks noGrp="1"/>
          </p:cNvSpPr>
          <p:nvPr>
            <p:ph type="dt" sz="half" idx="10"/>
          </p:nvPr>
        </p:nvSpPr>
        <p:spPr/>
        <p:txBody>
          <a:bodyPr/>
          <a:lstStyle>
            <a:lvl1pPr>
              <a:defRPr/>
            </a:lvl1pPr>
          </a:lstStyle>
          <a:p>
            <a:pPr>
              <a:defRPr/>
            </a:pPr>
            <a:fld id="{B38602A5-08CD-F048-8713-50F4F0D184D0}" type="datetime1">
              <a:rPr lang="fr-FR">
                <a:solidFill>
                  <a:prstClr val="white"/>
                </a:solidFill>
              </a:rPr>
              <a:pPr>
                <a:defRPr/>
              </a:pPr>
              <a:t>13/10/2021</a:t>
            </a:fld>
            <a:endParaRPr lang="fr-FR"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fr-FR">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949C562D-F8E9-5D47-9CE8-157836F930D1}" type="slidenum">
              <a:rPr lang="fr-FR">
                <a:solidFill>
                  <a:prstClr val="white"/>
                </a:solidFill>
              </a:rPr>
              <a:pPr>
                <a:defRPr/>
              </a:pPr>
              <a:t>‹N°›</a:t>
            </a:fld>
            <a:endParaRPr lang="fr-FR" dirty="0">
              <a:solidFill>
                <a:prstClr val="white"/>
              </a:solidFill>
            </a:endParaRPr>
          </a:p>
        </p:txBody>
      </p:sp>
    </p:spTree>
    <p:extLst>
      <p:ext uri="{BB962C8B-B14F-4D97-AF65-F5344CB8AC3E}">
        <p14:creationId xmlns:p14="http://schemas.microsoft.com/office/powerpoint/2010/main" val="908990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0076" y="611873"/>
            <a:ext cx="4589488" cy="1162051"/>
          </a:xfrm>
        </p:spPr>
        <p:txBody>
          <a:bodyPr/>
          <a:lstStyle>
            <a:lvl1pPr algn="ctr">
              <a:defRPr sz="3600" b="0"/>
            </a:lvl1pPr>
          </a:lstStyle>
          <a:p>
            <a:r>
              <a:rPr lang="fr-FR"/>
              <a:t>Cliquez et modifiez le titre</a:t>
            </a:r>
            <a:endParaRPr/>
          </a:p>
        </p:txBody>
      </p:sp>
      <p:sp>
        <p:nvSpPr>
          <p:cNvPr id="4" name="Text Placeholder 3"/>
          <p:cNvSpPr>
            <a:spLocks noGrp="1"/>
          </p:cNvSpPr>
          <p:nvPr>
            <p:ph type="body" sz="half" idx="2"/>
          </p:nvPr>
        </p:nvSpPr>
        <p:spPr>
          <a:xfrm>
            <a:off x="600076" y="1787856"/>
            <a:ext cx="4589488" cy="3720152"/>
          </a:xfrm>
        </p:spPr>
        <p:txBody>
          <a:bodyPr>
            <a:normAutofit/>
          </a:bodyPr>
          <a:lstStyle>
            <a:lvl1pPr marL="0" indent="0" algn="ctr">
              <a:buNone/>
              <a:defRPr sz="1800"/>
            </a:lvl1pPr>
            <a:lvl2pPr marL="457148" indent="0">
              <a:buNone/>
              <a:defRPr sz="1200"/>
            </a:lvl2pPr>
            <a:lvl3pPr marL="914296" indent="0">
              <a:buNone/>
              <a:defRPr sz="1100"/>
            </a:lvl3pPr>
            <a:lvl4pPr marL="1371445" indent="0">
              <a:buNone/>
              <a:defRPr sz="900"/>
            </a:lvl4pPr>
            <a:lvl5pPr marL="1828592" indent="0">
              <a:buNone/>
              <a:defRPr sz="900"/>
            </a:lvl5pPr>
            <a:lvl6pPr marL="2285740" indent="0">
              <a:buNone/>
              <a:defRPr sz="900"/>
            </a:lvl6pPr>
            <a:lvl7pPr marL="2742888" indent="0">
              <a:buNone/>
              <a:defRPr sz="900"/>
            </a:lvl7pPr>
            <a:lvl8pPr marL="3200036" indent="0">
              <a:buNone/>
              <a:defRPr sz="900"/>
            </a:lvl8pPr>
            <a:lvl9pPr marL="3657184" indent="0">
              <a:buNone/>
              <a:defRPr sz="900"/>
            </a:lvl9pPr>
          </a:lstStyle>
          <a:p>
            <a:pPr lvl="0"/>
            <a:r>
              <a:rPr lang="fr-FR"/>
              <a:t>Cliquez pour modifier les styles du texte du masque</a:t>
            </a:r>
          </a:p>
        </p:txBody>
      </p:sp>
      <p:sp>
        <p:nvSpPr>
          <p:cNvPr id="8" name="Picture Placeholder 2"/>
          <p:cNvSpPr>
            <a:spLocks noGrp="1"/>
          </p:cNvSpPr>
          <p:nvPr>
            <p:ph type="pic" idx="1"/>
          </p:nvPr>
        </p:nvSpPr>
        <p:spPr>
          <a:xfrm>
            <a:off x="5726944" y="359395"/>
            <a:ext cx="4114800" cy="5318077"/>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296" rtl="0" eaLnBrk="1" latinLnBrk="0" hangingPunct="1">
              <a:spcBef>
                <a:spcPts val="1999"/>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Comic Sans MS" pitchFamily="66" charset="0"/>
                <a:ea typeface="+mn-ea"/>
                <a:cs typeface="+mn-cs"/>
              </a:defRPr>
            </a:lvl1pPr>
            <a:lvl2pPr marL="457148" indent="0">
              <a:buNone/>
              <a:defRPr sz="2800"/>
            </a:lvl2pPr>
            <a:lvl3pPr marL="914296" indent="0">
              <a:buNone/>
              <a:defRPr sz="2300"/>
            </a:lvl3pPr>
            <a:lvl4pPr marL="1371445" indent="0">
              <a:buNone/>
              <a:defRPr sz="2000"/>
            </a:lvl4pPr>
            <a:lvl5pPr marL="1828592" indent="0">
              <a:buNone/>
              <a:defRPr sz="2000"/>
            </a:lvl5pPr>
            <a:lvl6pPr marL="2285740" indent="0">
              <a:buNone/>
              <a:defRPr sz="2000"/>
            </a:lvl6pPr>
            <a:lvl7pPr marL="2742888" indent="0">
              <a:buNone/>
              <a:defRPr sz="2000"/>
            </a:lvl7pPr>
            <a:lvl8pPr marL="3200036" indent="0">
              <a:buNone/>
              <a:defRPr sz="2000"/>
            </a:lvl8pPr>
            <a:lvl9pPr marL="3657184" indent="0">
              <a:buNone/>
              <a:defRPr sz="2000"/>
            </a:lvl9pPr>
          </a:lstStyle>
          <a:p>
            <a:pPr lvl="0"/>
            <a:r>
              <a:rPr lang="fr-FR" noProof="0" dirty="0"/>
              <a:t>Cliquez sur l'icône pour ajouter une image</a:t>
            </a:r>
            <a:endParaRPr noProof="0" dirty="0"/>
          </a:p>
        </p:txBody>
      </p:sp>
      <p:sp>
        <p:nvSpPr>
          <p:cNvPr id="5" name="Date Placeholder 3"/>
          <p:cNvSpPr>
            <a:spLocks noGrp="1"/>
          </p:cNvSpPr>
          <p:nvPr>
            <p:ph type="dt" sz="half" idx="10"/>
          </p:nvPr>
        </p:nvSpPr>
        <p:spPr/>
        <p:txBody>
          <a:bodyPr/>
          <a:lstStyle>
            <a:lvl1pPr>
              <a:defRPr/>
            </a:lvl1pPr>
          </a:lstStyle>
          <a:p>
            <a:pPr>
              <a:defRPr/>
            </a:pPr>
            <a:fld id="{0A8ABAFD-991F-D74B-82B0-7DE515C1A99B}" type="datetime1">
              <a:rPr lang="fr-FR">
                <a:solidFill>
                  <a:prstClr val="white"/>
                </a:solidFill>
              </a:rPr>
              <a:pPr>
                <a:defRPr/>
              </a:pPr>
              <a:t>13/10/2021</a:t>
            </a:fld>
            <a:endParaRPr lang="fr-FR"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fr-FR">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010C786A-0FA3-A044-8D0E-2265C28FDE59}" type="slidenum">
              <a:rPr lang="fr-FR">
                <a:solidFill>
                  <a:prstClr val="white"/>
                </a:solidFill>
              </a:rPr>
              <a:pPr>
                <a:defRPr/>
              </a:pPr>
              <a:t>‹N°›</a:t>
            </a:fld>
            <a:endParaRPr lang="fr-FR" dirty="0">
              <a:solidFill>
                <a:prstClr val="white"/>
              </a:solidFill>
            </a:endParaRPr>
          </a:p>
        </p:txBody>
      </p:sp>
    </p:spTree>
    <p:extLst>
      <p:ext uri="{BB962C8B-B14F-4D97-AF65-F5344CB8AC3E}">
        <p14:creationId xmlns:p14="http://schemas.microsoft.com/office/powerpoint/2010/main" val="3970145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4" name="Date Placeholder 3"/>
          <p:cNvSpPr>
            <a:spLocks noGrp="1"/>
          </p:cNvSpPr>
          <p:nvPr>
            <p:ph type="dt" sz="half" idx="10"/>
          </p:nvPr>
        </p:nvSpPr>
        <p:spPr/>
        <p:txBody>
          <a:bodyPr/>
          <a:lstStyle>
            <a:lvl1pPr>
              <a:defRPr/>
            </a:lvl1pPr>
          </a:lstStyle>
          <a:p>
            <a:pPr>
              <a:defRPr/>
            </a:pPr>
            <a:fld id="{D84CAEC1-9987-2D42-BEA5-D1A717794F47}" type="datetime1">
              <a:rPr lang="fr-FR">
                <a:solidFill>
                  <a:prstClr val="white"/>
                </a:solidFill>
              </a:rPr>
              <a:pPr>
                <a:defRPr/>
              </a:pPr>
              <a:t>13/10/2021</a:t>
            </a:fld>
            <a:endParaRPr lang="fr-FR"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E33F5D4E-DF1B-074B-9E77-FD44C02CBAA5}" type="slidenum">
              <a:rPr lang="fr-FR">
                <a:solidFill>
                  <a:prstClr val="white"/>
                </a:solidFill>
              </a:rPr>
              <a:pPr>
                <a:defRPr/>
              </a:pPr>
              <a:t>‹N°›</a:t>
            </a:fld>
            <a:endParaRPr lang="fr-FR" dirty="0">
              <a:solidFill>
                <a:prstClr val="white"/>
              </a:solidFill>
            </a:endParaRPr>
          </a:p>
        </p:txBody>
      </p:sp>
    </p:spTree>
    <p:extLst>
      <p:ext uri="{BB962C8B-B14F-4D97-AF65-F5344CB8AC3E}">
        <p14:creationId xmlns:p14="http://schemas.microsoft.com/office/powerpoint/2010/main" val="3833030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91016" y="368302"/>
            <a:ext cx="1714500" cy="5575300"/>
          </a:xfrm>
        </p:spPr>
        <p:txBody>
          <a:bodyPr vert="eaVert"/>
          <a:lstStyle/>
          <a:p>
            <a:r>
              <a:rPr lang="fr-FR"/>
              <a:t>Cliquez et modifiez le titre</a:t>
            </a:r>
            <a:endParaRPr/>
          </a:p>
        </p:txBody>
      </p:sp>
      <p:sp>
        <p:nvSpPr>
          <p:cNvPr id="3" name="Vertical Text Placeholder 2"/>
          <p:cNvSpPr>
            <a:spLocks noGrp="1"/>
          </p:cNvSpPr>
          <p:nvPr>
            <p:ph type="body" orient="vert" idx="1"/>
          </p:nvPr>
        </p:nvSpPr>
        <p:spPr>
          <a:xfrm>
            <a:off x="617935" y="368302"/>
            <a:ext cx="7525942" cy="55753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4" name="Date Placeholder 3"/>
          <p:cNvSpPr>
            <a:spLocks noGrp="1"/>
          </p:cNvSpPr>
          <p:nvPr>
            <p:ph type="dt" sz="half" idx="10"/>
          </p:nvPr>
        </p:nvSpPr>
        <p:spPr/>
        <p:txBody>
          <a:bodyPr/>
          <a:lstStyle>
            <a:lvl1pPr>
              <a:defRPr/>
            </a:lvl1pPr>
          </a:lstStyle>
          <a:p>
            <a:pPr>
              <a:defRPr/>
            </a:pPr>
            <a:fld id="{3D9D8CE2-9210-764F-9774-B48597CACB77}" type="datetime1">
              <a:rPr lang="fr-FR">
                <a:solidFill>
                  <a:prstClr val="white"/>
                </a:solidFill>
              </a:rPr>
              <a:pPr>
                <a:defRPr/>
              </a:pPr>
              <a:t>13/10/2021</a:t>
            </a:fld>
            <a:endParaRPr lang="fr-FR"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C7322883-951C-D94B-A2DC-64CF861F411E}" type="slidenum">
              <a:rPr lang="fr-FR">
                <a:solidFill>
                  <a:prstClr val="white"/>
                </a:solidFill>
              </a:rPr>
              <a:pPr>
                <a:defRPr/>
              </a:pPr>
              <a:t>‹N°›</a:t>
            </a:fld>
            <a:endParaRPr lang="fr-FR" dirty="0">
              <a:solidFill>
                <a:prstClr val="white"/>
              </a:solidFill>
            </a:endParaRPr>
          </a:p>
        </p:txBody>
      </p:sp>
    </p:spTree>
    <p:extLst>
      <p:ext uri="{BB962C8B-B14F-4D97-AF65-F5344CB8AC3E}">
        <p14:creationId xmlns:p14="http://schemas.microsoft.com/office/powerpoint/2010/main" val="1141994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771525" y="609600"/>
            <a:ext cx="8743950" cy="5486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B96C55-DCC0-4297-A697-7AD600C4AF08}" type="slidenum">
              <a:rPr lang="en-US">
                <a:solidFill>
                  <a:prstClr val="white"/>
                </a:solidFill>
              </a:rPr>
              <a:pPr>
                <a:defRPr/>
              </a:pPr>
              <a:t>‹N°›</a:t>
            </a:fld>
            <a:endParaRPr lang="en-US">
              <a:solidFill>
                <a:prstClr val="white"/>
              </a:solidFill>
            </a:endParaRPr>
          </a:p>
        </p:txBody>
      </p:sp>
    </p:spTree>
    <p:extLst>
      <p:ext uri="{BB962C8B-B14F-4D97-AF65-F5344CB8AC3E}">
        <p14:creationId xmlns:p14="http://schemas.microsoft.com/office/powerpoint/2010/main" val="1614567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67065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14352" y="1745485"/>
            <a:ext cx="9258299" cy="3771491"/>
          </a:xfrm>
        </p:spPr>
        <p:txBody>
          <a:bodyPr/>
          <a:lstStyle>
            <a:lvl1pPr>
              <a:buClr>
                <a:srgbClr val="00919B"/>
              </a:buClr>
              <a:defRPr/>
            </a:lvl1pPr>
            <a:lvl2pPr>
              <a:spcBef>
                <a:spcPts val="400"/>
              </a:spcBef>
              <a:buClr>
                <a:srgbClr val="00919B"/>
              </a:buClr>
              <a:defRPr/>
            </a:lvl2pPr>
            <a:lvl3pPr>
              <a:spcBef>
                <a:spcPts val="400"/>
              </a:spcBef>
              <a:buClr>
                <a:srgbClr val="00919B"/>
              </a:buClr>
              <a:defRPr/>
            </a:lvl3pPr>
            <a:lvl4pPr>
              <a:buClr>
                <a:srgbClr val="00919B"/>
              </a:buClr>
              <a:defRPr/>
            </a:lvl4pPr>
            <a:lvl5pPr>
              <a:buClr>
                <a:srgbClr val="00919B"/>
              </a:buCl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texte 8"/>
          <p:cNvSpPr>
            <a:spLocks noGrp="1"/>
          </p:cNvSpPr>
          <p:nvPr>
            <p:ph type="body" sz="quarter" idx="13"/>
          </p:nvPr>
        </p:nvSpPr>
        <p:spPr>
          <a:xfrm>
            <a:off x="514352" y="1039174"/>
            <a:ext cx="9258299" cy="635289"/>
          </a:xfrm>
        </p:spPr>
        <p:txBody>
          <a:bodyPr anchor="ctr"/>
          <a:lstStyle>
            <a:lvl1pPr marL="0" indent="0">
              <a:buNone/>
              <a:defRPr sz="2200" b="1" i="1">
                <a:solidFill>
                  <a:srgbClr val="00919B"/>
                </a:solidFill>
              </a:defRPr>
            </a:lvl1pPr>
          </a:lstStyle>
          <a:p>
            <a:pPr lvl="0"/>
            <a:r>
              <a:rPr lang="fr-FR"/>
              <a:t>Modifiez les styles du texte du masque</a:t>
            </a:r>
          </a:p>
        </p:txBody>
      </p:sp>
      <p:sp>
        <p:nvSpPr>
          <p:cNvPr id="11" name="Espace réservé du texte 10"/>
          <p:cNvSpPr>
            <a:spLocks noGrp="1"/>
          </p:cNvSpPr>
          <p:nvPr>
            <p:ph type="body" sz="quarter" idx="14"/>
          </p:nvPr>
        </p:nvSpPr>
        <p:spPr>
          <a:xfrm>
            <a:off x="514350" y="5614633"/>
            <a:ext cx="9258300" cy="715147"/>
          </a:xfrm>
        </p:spPr>
        <p:txBody>
          <a:bodyPr anchor="ctr"/>
          <a:lstStyle>
            <a:lvl1pPr>
              <a:buClr>
                <a:srgbClr val="00919B"/>
              </a:buClr>
              <a:buFont typeface="Lucida Grande"/>
              <a:buChar char="➜"/>
              <a:defRPr sz="2000" b="1"/>
            </a:lvl1pPr>
          </a:lstStyle>
          <a:p>
            <a:pPr lvl="0"/>
            <a:r>
              <a:rPr lang="fr-FR" dirty="0"/>
              <a:t>Cliquez pour modifier les styles du texte du masque</a:t>
            </a:r>
          </a:p>
        </p:txBody>
      </p:sp>
      <p:sp>
        <p:nvSpPr>
          <p:cNvPr id="8" name="Espace réservé du titre 1"/>
          <p:cNvSpPr>
            <a:spLocks noGrp="1"/>
          </p:cNvSpPr>
          <p:nvPr>
            <p:ph type="title"/>
          </p:nvPr>
        </p:nvSpPr>
        <p:spPr bwMode="auto">
          <a:xfrm>
            <a:off x="3057931" y="179794"/>
            <a:ext cx="6185351" cy="607607"/>
          </a:xfrm>
          <a:prstGeom prst="rect">
            <a:avLst/>
          </a:prstGeom>
          <a:noFill/>
          <a:ln w="9525">
            <a:noFill/>
            <a:miter lim="800000"/>
            <a:headEnd/>
            <a:tailEnd/>
          </a:ln>
        </p:spPr>
        <p:txBody>
          <a:bodyPr lIns="0" tIns="0" rIns="0" bIns="0"/>
          <a:lstStyle/>
          <a:p>
            <a:pPr lvl="0"/>
            <a:r>
              <a:rPr lang="fr-FR"/>
              <a:t>Modifiez le style du titre</a:t>
            </a:r>
            <a:endParaRPr lang="fr-FR" dirty="0"/>
          </a:p>
        </p:txBody>
      </p:sp>
    </p:spTree>
    <p:extLst>
      <p:ext uri="{BB962C8B-B14F-4D97-AF65-F5344CB8AC3E}">
        <p14:creationId xmlns:p14="http://schemas.microsoft.com/office/powerpoint/2010/main" val="476628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Deux contenus">
    <p:spTree>
      <p:nvGrpSpPr>
        <p:cNvPr id="1" name=""/>
        <p:cNvGrpSpPr/>
        <p:nvPr/>
      </p:nvGrpSpPr>
      <p:grpSpPr>
        <a:xfrm>
          <a:off x="0" y="0"/>
          <a:ext cx="0" cy="0"/>
          <a:chOff x="0" y="0"/>
          <a:chExt cx="0" cy="0"/>
        </a:xfrm>
      </p:grpSpPr>
      <p:sp>
        <p:nvSpPr>
          <p:cNvPr id="19" name="Espace réservé du contenu 2">
            <a:extLst>
              <a:ext uri="{FF2B5EF4-FFF2-40B4-BE49-F238E27FC236}">
                <a16:creationId xmlns:a16="http://schemas.microsoft.com/office/drawing/2014/main" id="{19E0DB2F-32CF-46BA-8658-E5805F8E1A86}"/>
              </a:ext>
            </a:extLst>
          </p:cNvPr>
          <p:cNvSpPr>
            <a:spLocks noGrp="1"/>
          </p:cNvSpPr>
          <p:nvPr>
            <p:ph sz="quarter" idx="15"/>
          </p:nvPr>
        </p:nvSpPr>
        <p:spPr>
          <a:xfrm>
            <a:off x="526406" y="1412777"/>
            <a:ext cx="4509764" cy="468004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2">
            <a:extLst>
              <a:ext uri="{FF2B5EF4-FFF2-40B4-BE49-F238E27FC236}">
                <a16:creationId xmlns:a16="http://schemas.microsoft.com/office/drawing/2014/main" id="{CC0DC24C-3683-47E8-A01A-BD37810FC2AC}"/>
              </a:ext>
            </a:extLst>
          </p:cNvPr>
          <p:cNvSpPr>
            <a:spLocks noGrp="1"/>
          </p:cNvSpPr>
          <p:nvPr>
            <p:ph sz="quarter" idx="16"/>
          </p:nvPr>
        </p:nvSpPr>
        <p:spPr>
          <a:xfrm>
            <a:off x="5250830" y="1412777"/>
            <a:ext cx="4509764" cy="468004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1" name="Espace réservé du numéro de diapositive 5">
            <a:extLst>
              <a:ext uri="{FF2B5EF4-FFF2-40B4-BE49-F238E27FC236}">
                <a16:creationId xmlns:a16="http://schemas.microsoft.com/office/drawing/2014/main" id="{EACD64D9-9B6F-4952-8409-DF8E6FC06070}"/>
              </a:ext>
            </a:extLst>
          </p:cNvPr>
          <p:cNvSpPr>
            <a:spLocks noGrp="1"/>
          </p:cNvSpPr>
          <p:nvPr>
            <p:ph type="sldNum" sz="quarter" idx="12"/>
          </p:nvPr>
        </p:nvSpPr>
        <p:spPr>
          <a:xfrm>
            <a:off x="9274959" y="6356352"/>
            <a:ext cx="497691" cy="365125"/>
          </a:xfrm>
        </p:spPr>
        <p:txBody>
          <a:bodyPr/>
          <a:lstStyle>
            <a:lvl1pPr>
              <a:defRPr>
                <a:solidFill>
                  <a:schemeClr val="bg2">
                    <a:lumMod val="50000"/>
                  </a:schemeClr>
                </a:solidFill>
              </a:defRPr>
            </a:lvl1pPr>
          </a:lstStyle>
          <a:p>
            <a:fld id="{C1768D6F-372B-44AA-9D3B-A59B64D87D7E}" type="slidenum">
              <a:rPr lang="fr-FR" smtClean="0"/>
              <a:pPr/>
              <a:t>‹N°›</a:t>
            </a:fld>
            <a:endParaRPr lang="fr-FR" dirty="0"/>
          </a:p>
        </p:txBody>
      </p:sp>
      <p:sp>
        <p:nvSpPr>
          <p:cNvPr id="22" name="Espace réservé du texte 4">
            <a:extLst>
              <a:ext uri="{FF2B5EF4-FFF2-40B4-BE49-F238E27FC236}">
                <a16:creationId xmlns:a16="http://schemas.microsoft.com/office/drawing/2014/main" id="{C1D01C44-39FE-4CDC-A300-161C427F5425}"/>
              </a:ext>
            </a:extLst>
          </p:cNvPr>
          <p:cNvSpPr>
            <a:spLocks noGrp="1"/>
          </p:cNvSpPr>
          <p:nvPr>
            <p:ph type="body" sz="quarter" idx="17"/>
          </p:nvPr>
        </p:nvSpPr>
        <p:spPr>
          <a:xfrm>
            <a:off x="514350" y="6356351"/>
            <a:ext cx="8760609" cy="365125"/>
          </a:xfrm>
          <a:prstGeom prst="rect">
            <a:avLst/>
          </a:prstGeom>
        </p:spPr>
        <p:txBody>
          <a:bodyPr>
            <a:normAutofit/>
          </a:bodyPr>
          <a:lstStyle>
            <a:lvl1pPr marL="0" indent="0">
              <a:buNone/>
              <a:defRPr sz="675" b="0">
                <a:solidFill>
                  <a:schemeClr val="bg1">
                    <a:lumMod val="50000"/>
                  </a:schemeClr>
                </a:solidFill>
              </a:defRPr>
            </a:lvl1pPr>
          </a:lstStyle>
          <a:p>
            <a:pPr lvl="0"/>
            <a:r>
              <a:rPr lang="fr-FR" dirty="0"/>
              <a:t>Cliquez pour modifier les styles du texte du masque</a:t>
            </a:r>
          </a:p>
        </p:txBody>
      </p:sp>
      <p:pic>
        <p:nvPicPr>
          <p:cNvPr id="23" name="Image 22" descr="Une image contenant fleur, fruit, alimentation&#10;&#10;Description générée automatiquement">
            <a:extLst>
              <a:ext uri="{FF2B5EF4-FFF2-40B4-BE49-F238E27FC236}">
                <a16:creationId xmlns:a16="http://schemas.microsoft.com/office/drawing/2014/main" id="{ACAD7191-DC92-4ADE-BF82-1D6CACA256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480" b="53486"/>
          <a:stretch/>
        </p:blipFill>
        <p:spPr>
          <a:xfrm rot="10800000">
            <a:off x="0" y="-28999"/>
            <a:ext cx="10287000" cy="1095872"/>
          </a:xfrm>
          <a:prstGeom prst="rect">
            <a:avLst/>
          </a:prstGeom>
        </p:spPr>
      </p:pic>
      <p:sp>
        <p:nvSpPr>
          <p:cNvPr id="24" name="Rectangle 23">
            <a:extLst>
              <a:ext uri="{FF2B5EF4-FFF2-40B4-BE49-F238E27FC236}">
                <a16:creationId xmlns:a16="http://schemas.microsoft.com/office/drawing/2014/main" id="{99BAC6AF-D140-4841-8AF1-C2D411B7ECDB}"/>
              </a:ext>
            </a:extLst>
          </p:cNvPr>
          <p:cNvSpPr/>
          <p:nvPr userDrawn="1"/>
        </p:nvSpPr>
        <p:spPr>
          <a:xfrm rot="10800000" flipV="1">
            <a:off x="2702" y="-29000"/>
            <a:ext cx="10284298" cy="1095875"/>
          </a:xfrm>
          <a:prstGeom prst="rect">
            <a:avLst/>
          </a:prstGeom>
          <a:gradFill flip="none" rotWithShape="1">
            <a:gsLst>
              <a:gs pos="0">
                <a:schemeClr val="tx1">
                  <a:alpha val="69000"/>
                </a:schemeClr>
              </a:gs>
              <a:gs pos="100000">
                <a:schemeClr val="tx2">
                  <a:alpha val="54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19" dirty="0"/>
          </a:p>
        </p:txBody>
      </p:sp>
      <p:sp>
        <p:nvSpPr>
          <p:cNvPr id="25" name="Titre 1">
            <a:extLst>
              <a:ext uri="{FF2B5EF4-FFF2-40B4-BE49-F238E27FC236}">
                <a16:creationId xmlns:a16="http://schemas.microsoft.com/office/drawing/2014/main" id="{19054156-0FEC-4A82-831A-7F1687308DC7}"/>
              </a:ext>
            </a:extLst>
          </p:cNvPr>
          <p:cNvSpPr>
            <a:spLocks noGrp="1"/>
          </p:cNvSpPr>
          <p:nvPr>
            <p:ph type="title"/>
          </p:nvPr>
        </p:nvSpPr>
        <p:spPr>
          <a:xfrm>
            <a:off x="525987" y="185410"/>
            <a:ext cx="9450810" cy="795318"/>
          </a:xfrm>
        </p:spPr>
        <p:txBody>
          <a:bodyPr anchor="ctr" anchorCtr="0">
            <a:normAutofit/>
          </a:bodyPr>
          <a:lstStyle>
            <a:lvl1pPr algn="l">
              <a:defRPr sz="2700" b="1">
                <a:solidFill>
                  <a:schemeClr val="bg1"/>
                </a:solidFill>
                <a:latin typeface="+mj-lt"/>
              </a:defRPr>
            </a:lvl1pPr>
          </a:lstStyle>
          <a:p>
            <a:r>
              <a:rPr lang="fr-FR" dirty="0"/>
              <a:t>Modifiez le style du titre</a:t>
            </a:r>
          </a:p>
        </p:txBody>
      </p:sp>
    </p:spTree>
    <p:extLst>
      <p:ext uri="{BB962C8B-B14F-4D97-AF65-F5344CB8AC3E}">
        <p14:creationId xmlns:p14="http://schemas.microsoft.com/office/powerpoint/2010/main" val="339732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RIA">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43003" y="1442243"/>
            <a:ext cx="7675604" cy="672000"/>
          </a:xfrm>
          <a:prstGeom prst="rect">
            <a:avLst/>
          </a:prstGeom>
        </p:spPr>
        <p:txBody>
          <a:bodyPr vert="horz" lIns="109723" tIns="54862" rIns="109723" bIns="54862"/>
          <a:lstStyle>
            <a:lvl1pPr algn="l">
              <a:lnSpc>
                <a:spcPct val="90000"/>
              </a:lnSpc>
              <a:defRPr sz="34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18605" y="142426"/>
            <a:ext cx="2247750" cy="879972"/>
          </a:xfrm>
          <a:prstGeom prst="rect">
            <a:avLst/>
          </a:prstGeom>
        </p:spPr>
      </p:pic>
      <p:pic>
        <p:nvPicPr>
          <p:cNvPr id="2" name="Picture 1" descr="Eosinophil_NK_Cell_10K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62521" y="3835401"/>
            <a:ext cx="9963000" cy="2834219"/>
          </a:xfrm>
          <a:prstGeom prst="rect">
            <a:avLst/>
          </a:prstGeom>
        </p:spPr>
      </p:pic>
      <p:sp>
        <p:nvSpPr>
          <p:cNvPr id="10" name="Text Placeholder 29"/>
          <p:cNvSpPr>
            <a:spLocks noGrp="1"/>
          </p:cNvSpPr>
          <p:nvPr>
            <p:ph type="body" sz="quarter" idx="11" hasCustomPrompt="1"/>
          </p:nvPr>
        </p:nvSpPr>
        <p:spPr>
          <a:xfrm>
            <a:off x="242999" y="3202200"/>
            <a:ext cx="7290000" cy="254400"/>
          </a:xfrm>
          <a:prstGeom prst="rect">
            <a:avLst/>
          </a:prstGeom>
        </p:spPr>
        <p:txBody>
          <a:bodyPr vert="horz" lIns="109723" tIns="54862" rIns="109723" bIns="54862"/>
          <a:lstStyle>
            <a:lvl1pPr marL="0" indent="0">
              <a:lnSpc>
                <a:spcPts val="1320"/>
              </a:lnSpc>
              <a:spcBef>
                <a:spcPts val="0"/>
              </a:spcBef>
              <a:buNone/>
              <a:defRPr sz="17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42999" y="3477200"/>
            <a:ext cx="7290000" cy="254400"/>
          </a:xfrm>
          <a:prstGeom prst="rect">
            <a:avLst/>
          </a:prstGeom>
        </p:spPr>
        <p:txBody>
          <a:bodyPr vert="horz" lIns="109723" tIns="54862" rIns="109723" bIns="54862"/>
          <a:lstStyle>
            <a:lvl1pPr marL="0" indent="0">
              <a:lnSpc>
                <a:spcPts val="1320"/>
              </a:lnSpc>
              <a:spcBef>
                <a:spcPts val="0"/>
              </a:spcBef>
              <a:buNone/>
              <a:defRPr sz="14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8019000" y="3202200"/>
            <a:ext cx="2106000" cy="254400"/>
          </a:xfrm>
          <a:prstGeom prst="rect">
            <a:avLst/>
          </a:prstGeom>
        </p:spPr>
        <p:txBody>
          <a:bodyPr vert="horz" lIns="109723" tIns="54862" rIns="109723" bIns="54862"/>
          <a:lstStyle>
            <a:lvl1pPr marL="0" indent="0">
              <a:lnSpc>
                <a:spcPts val="1320"/>
              </a:lnSpc>
              <a:spcBef>
                <a:spcPts val="0"/>
              </a:spcBef>
              <a:buNone/>
              <a:defRPr sz="14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8019000" y="3477200"/>
            <a:ext cx="2106000" cy="254400"/>
          </a:xfrm>
          <a:prstGeom prst="rect">
            <a:avLst/>
          </a:prstGeom>
        </p:spPr>
        <p:txBody>
          <a:bodyPr vert="horz" lIns="109723" tIns="54862" rIns="109723" bIns="54862"/>
          <a:lstStyle>
            <a:lvl1pPr marL="0" indent="0">
              <a:lnSpc>
                <a:spcPts val="1320"/>
              </a:lnSpc>
              <a:spcBef>
                <a:spcPts val="0"/>
              </a:spcBef>
              <a:buNone/>
              <a:defRPr sz="14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155558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Deux contenus">
    <p:spTree>
      <p:nvGrpSpPr>
        <p:cNvPr id="1" name=""/>
        <p:cNvGrpSpPr/>
        <p:nvPr/>
      </p:nvGrpSpPr>
      <p:grpSpPr>
        <a:xfrm>
          <a:off x="0" y="0"/>
          <a:ext cx="0" cy="0"/>
          <a:chOff x="0" y="0"/>
          <a:chExt cx="0" cy="0"/>
        </a:xfrm>
      </p:grpSpPr>
      <p:sp>
        <p:nvSpPr>
          <p:cNvPr id="19" name="Espace réservé du contenu 2">
            <a:extLst>
              <a:ext uri="{FF2B5EF4-FFF2-40B4-BE49-F238E27FC236}">
                <a16:creationId xmlns:a16="http://schemas.microsoft.com/office/drawing/2014/main" id="{19E0DB2F-32CF-46BA-8658-E5805F8E1A86}"/>
              </a:ext>
            </a:extLst>
          </p:cNvPr>
          <p:cNvSpPr>
            <a:spLocks noGrp="1"/>
          </p:cNvSpPr>
          <p:nvPr>
            <p:ph sz="quarter" idx="15"/>
          </p:nvPr>
        </p:nvSpPr>
        <p:spPr>
          <a:xfrm>
            <a:off x="526406" y="1412777"/>
            <a:ext cx="4509764" cy="468004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2">
            <a:extLst>
              <a:ext uri="{FF2B5EF4-FFF2-40B4-BE49-F238E27FC236}">
                <a16:creationId xmlns:a16="http://schemas.microsoft.com/office/drawing/2014/main" id="{CC0DC24C-3683-47E8-A01A-BD37810FC2AC}"/>
              </a:ext>
            </a:extLst>
          </p:cNvPr>
          <p:cNvSpPr>
            <a:spLocks noGrp="1"/>
          </p:cNvSpPr>
          <p:nvPr>
            <p:ph sz="quarter" idx="16"/>
          </p:nvPr>
        </p:nvSpPr>
        <p:spPr>
          <a:xfrm>
            <a:off x="5250830" y="1412777"/>
            <a:ext cx="4509764" cy="468004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1" name="Espace réservé du numéro de diapositive 5">
            <a:extLst>
              <a:ext uri="{FF2B5EF4-FFF2-40B4-BE49-F238E27FC236}">
                <a16:creationId xmlns:a16="http://schemas.microsoft.com/office/drawing/2014/main" id="{EACD64D9-9B6F-4952-8409-DF8E6FC06070}"/>
              </a:ext>
            </a:extLst>
          </p:cNvPr>
          <p:cNvSpPr>
            <a:spLocks noGrp="1"/>
          </p:cNvSpPr>
          <p:nvPr>
            <p:ph type="sldNum" sz="quarter" idx="12"/>
          </p:nvPr>
        </p:nvSpPr>
        <p:spPr>
          <a:xfrm>
            <a:off x="9274959" y="6356352"/>
            <a:ext cx="497691" cy="365125"/>
          </a:xfrm>
        </p:spPr>
        <p:txBody>
          <a:bodyPr/>
          <a:lstStyle>
            <a:lvl1pPr>
              <a:defRPr>
                <a:solidFill>
                  <a:schemeClr val="bg2">
                    <a:lumMod val="50000"/>
                  </a:schemeClr>
                </a:solidFill>
              </a:defRPr>
            </a:lvl1pPr>
          </a:lstStyle>
          <a:p>
            <a:fld id="{C1768D6F-372B-44AA-9D3B-A59B64D87D7E}" type="slidenum">
              <a:rPr lang="fr-FR" smtClean="0"/>
              <a:pPr/>
              <a:t>‹N°›</a:t>
            </a:fld>
            <a:endParaRPr lang="fr-FR" dirty="0"/>
          </a:p>
        </p:txBody>
      </p:sp>
      <p:sp>
        <p:nvSpPr>
          <p:cNvPr id="22" name="Espace réservé du texte 4">
            <a:extLst>
              <a:ext uri="{FF2B5EF4-FFF2-40B4-BE49-F238E27FC236}">
                <a16:creationId xmlns:a16="http://schemas.microsoft.com/office/drawing/2014/main" id="{C1D01C44-39FE-4CDC-A300-161C427F5425}"/>
              </a:ext>
            </a:extLst>
          </p:cNvPr>
          <p:cNvSpPr>
            <a:spLocks noGrp="1"/>
          </p:cNvSpPr>
          <p:nvPr>
            <p:ph type="body" sz="quarter" idx="17"/>
          </p:nvPr>
        </p:nvSpPr>
        <p:spPr>
          <a:xfrm>
            <a:off x="514350" y="6356351"/>
            <a:ext cx="8760609" cy="365125"/>
          </a:xfrm>
          <a:prstGeom prst="rect">
            <a:avLst/>
          </a:prstGeom>
        </p:spPr>
        <p:txBody>
          <a:bodyPr>
            <a:normAutofit/>
          </a:bodyPr>
          <a:lstStyle>
            <a:lvl1pPr marL="0" indent="0">
              <a:buNone/>
              <a:defRPr sz="675" b="0">
                <a:solidFill>
                  <a:schemeClr val="bg1">
                    <a:lumMod val="50000"/>
                  </a:schemeClr>
                </a:solidFill>
              </a:defRPr>
            </a:lvl1pPr>
          </a:lstStyle>
          <a:p>
            <a:pPr lvl="0"/>
            <a:r>
              <a:rPr lang="fr-FR" dirty="0"/>
              <a:t>Cliquez pour modifier les styles du texte du masque</a:t>
            </a:r>
          </a:p>
        </p:txBody>
      </p:sp>
      <p:pic>
        <p:nvPicPr>
          <p:cNvPr id="23" name="Image 22" descr="Une image contenant fleur, fruit, alimentation&#10;&#10;Description générée automatiquement">
            <a:extLst>
              <a:ext uri="{FF2B5EF4-FFF2-40B4-BE49-F238E27FC236}">
                <a16:creationId xmlns:a16="http://schemas.microsoft.com/office/drawing/2014/main" id="{ACAD7191-DC92-4ADE-BF82-1D6CACA256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480" b="53486"/>
          <a:stretch/>
        </p:blipFill>
        <p:spPr>
          <a:xfrm rot="10800000">
            <a:off x="0" y="-28999"/>
            <a:ext cx="10287000" cy="1095872"/>
          </a:xfrm>
          <a:prstGeom prst="rect">
            <a:avLst/>
          </a:prstGeom>
        </p:spPr>
      </p:pic>
      <p:sp>
        <p:nvSpPr>
          <p:cNvPr id="24" name="Rectangle 23">
            <a:extLst>
              <a:ext uri="{FF2B5EF4-FFF2-40B4-BE49-F238E27FC236}">
                <a16:creationId xmlns:a16="http://schemas.microsoft.com/office/drawing/2014/main" id="{99BAC6AF-D140-4841-8AF1-C2D411B7ECDB}"/>
              </a:ext>
            </a:extLst>
          </p:cNvPr>
          <p:cNvSpPr/>
          <p:nvPr userDrawn="1"/>
        </p:nvSpPr>
        <p:spPr>
          <a:xfrm rot="10800000" flipV="1">
            <a:off x="2702" y="-29000"/>
            <a:ext cx="10284298" cy="1095875"/>
          </a:xfrm>
          <a:prstGeom prst="rect">
            <a:avLst/>
          </a:prstGeom>
          <a:gradFill flip="none" rotWithShape="1">
            <a:gsLst>
              <a:gs pos="0">
                <a:schemeClr val="tx1">
                  <a:alpha val="69000"/>
                </a:schemeClr>
              </a:gs>
              <a:gs pos="100000">
                <a:schemeClr val="tx2">
                  <a:alpha val="54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19" dirty="0"/>
          </a:p>
        </p:txBody>
      </p:sp>
      <p:sp>
        <p:nvSpPr>
          <p:cNvPr id="25" name="Titre 1">
            <a:extLst>
              <a:ext uri="{FF2B5EF4-FFF2-40B4-BE49-F238E27FC236}">
                <a16:creationId xmlns:a16="http://schemas.microsoft.com/office/drawing/2014/main" id="{19054156-0FEC-4A82-831A-7F1687308DC7}"/>
              </a:ext>
            </a:extLst>
          </p:cNvPr>
          <p:cNvSpPr>
            <a:spLocks noGrp="1"/>
          </p:cNvSpPr>
          <p:nvPr>
            <p:ph type="title"/>
          </p:nvPr>
        </p:nvSpPr>
        <p:spPr>
          <a:xfrm>
            <a:off x="525987" y="185410"/>
            <a:ext cx="9450810" cy="795318"/>
          </a:xfrm>
        </p:spPr>
        <p:txBody>
          <a:bodyPr anchor="ctr" anchorCtr="0">
            <a:normAutofit/>
          </a:bodyPr>
          <a:lstStyle>
            <a:lvl1pPr algn="l">
              <a:defRPr sz="2700" b="1">
                <a:solidFill>
                  <a:schemeClr val="bg1"/>
                </a:solidFill>
                <a:latin typeface="+mj-lt"/>
              </a:defRPr>
            </a:lvl1pPr>
          </a:lstStyle>
          <a:p>
            <a:r>
              <a:rPr lang="fr-FR" dirty="0"/>
              <a:t>Modifiez le style du titre</a:t>
            </a:r>
          </a:p>
        </p:txBody>
      </p:sp>
    </p:spTree>
    <p:extLst>
      <p:ext uri="{BB962C8B-B14F-4D97-AF65-F5344CB8AC3E}">
        <p14:creationId xmlns:p14="http://schemas.microsoft.com/office/powerpoint/2010/main" val="609212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Slide Title Only">
    <p:spTree>
      <p:nvGrpSpPr>
        <p:cNvPr id="1" name=""/>
        <p:cNvGrpSpPr/>
        <p:nvPr/>
      </p:nvGrpSpPr>
      <p:grpSpPr>
        <a:xfrm>
          <a:off x="0" y="0"/>
          <a:ext cx="0" cy="0"/>
          <a:chOff x="0" y="0"/>
          <a:chExt cx="0" cy="0"/>
        </a:xfrm>
      </p:grpSpPr>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8605" y="142426"/>
            <a:ext cx="2247750" cy="879972"/>
          </a:xfrm>
          <a:prstGeom prst="rect">
            <a:avLst/>
          </a:prstGeom>
        </p:spPr>
      </p:pic>
      <p:sp>
        <p:nvSpPr>
          <p:cNvPr id="8" name="Title 8"/>
          <p:cNvSpPr>
            <a:spLocks noGrp="1"/>
          </p:cNvSpPr>
          <p:nvPr>
            <p:ph type="title" hasCustomPrompt="1"/>
          </p:nvPr>
        </p:nvSpPr>
        <p:spPr>
          <a:xfrm>
            <a:off x="243003" y="1442243"/>
            <a:ext cx="7675604" cy="672000"/>
          </a:xfrm>
          <a:prstGeom prst="rect">
            <a:avLst/>
          </a:prstGeom>
        </p:spPr>
        <p:txBody>
          <a:bodyPr vert="horz" lIns="109723" tIns="54862" rIns="109723" bIns="54862"/>
          <a:lstStyle>
            <a:lvl1pPr algn="l">
              <a:lnSpc>
                <a:spcPct val="90000"/>
              </a:lnSpc>
              <a:defRPr sz="3400" b="1" baseline="0">
                <a:solidFill>
                  <a:schemeClr val="tx2"/>
                </a:solidFill>
                <a:latin typeface="Arial" pitchFamily="34" charset="0"/>
                <a:cs typeface="Arial" pitchFamily="34" charset="0"/>
              </a:defRPr>
            </a:lvl1pPr>
          </a:lstStyle>
          <a:p>
            <a:r>
              <a:rPr lang="en-GB" noProof="0" dirty="0"/>
              <a:t>Click to add presentation title</a:t>
            </a:r>
          </a:p>
        </p:txBody>
      </p:sp>
      <p:sp>
        <p:nvSpPr>
          <p:cNvPr id="9" name="Text Placeholder 29"/>
          <p:cNvSpPr>
            <a:spLocks noGrp="1"/>
          </p:cNvSpPr>
          <p:nvPr>
            <p:ph type="body" sz="quarter" idx="11" hasCustomPrompt="1"/>
          </p:nvPr>
        </p:nvSpPr>
        <p:spPr>
          <a:xfrm>
            <a:off x="242999" y="5945400"/>
            <a:ext cx="7290000" cy="254400"/>
          </a:xfrm>
          <a:prstGeom prst="rect">
            <a:avLst/>
          </a:prstGeom>
        </p:spPr>
        <p:txBody>
          <a:bodyPr vert="horz" lIns="109723" tIns="54862" rIns="109723" bIns="54862"/>
          <a:lstStyle>
            <a:lvl1pPr marL="0" indent="0">
              <a:lnSpc>
                <a:spcPts val="1320"/>
              </a:lnSpc>
              <a:spcBef>
                <a:spcPts val="0"/>
              </a:spcBef>
              <a:buNone/>
              <a:defRPr sz="1700" b="1">
                <a:solidFill>
                  <a:schemeClr val="tx1"/>
                </a:solidFill>
                <a:latin typeface="Arial" pitchFamily="34" charset="0"/>
                <a:cs typeface="Arial" pitchFamily="34" charset="0"/>
              </a:defRPr>
            </a:lvl1pPr>
          </a:lstStyle>
          <a:p>
            <a:pPr lvl="0"/>
            <a:r>
              <a:rPr lang="en-GB" noProof="0" dirty="0"/>
              <a:t>Click to add speaker title</a:t>
            </a:r>
          </a:p>
        </p:txBody>
      </p:sp>
      <p:sp>
        <p:nvSpPr>
          <p:cNvPr id="13" name="Text Placeholder 29"/>
          <p:cNvSpPr>
            <a:spLocks noGrp="1"/>
          </p:cNvSpPr>
          <p:nvPr>
            <p:ph type="body" sz="quarter" idx="12" hasCustomPrompt="1"/>
          </p:nvPr>
        </p:nvSpPr>
        <p:spPr>
          <a:xfrm>
            <a:off x="242999" y="6220400"/>
            <a:ext cx="7290000" cy="254400"/>
          </a:xfrm>
          <a:prstGeom prst="rect">
            <a:avLst/>
          </a:prstGeom>
        </p:spPr>
        <p:txBody>
          <a:bodyPr vert="horz" lIns="109723" tIns="54862" rIns="109723" bIns="54862"/>
          <a:lstStyle>
            <a:lvl1pPr marL="0" indent="0">
              <a:lnSpc>
                <a:spcPts val="1320"/>
              </a:lnSpc>
              <a:spcBef>
                <a:spcPts val="0"/>
              </a:spcBef>
              <a:buNone/>
              <a:defRPr sz="1400">
                <a:solidFill>
                  <a:schemeClr val="tx1"/>
                </a:solidFill>
                <a:latin typeface="Arial" pitchFamily="34" charset="0"/>
                <a:cs typeface="Arial" pitchFamily="34" charset="0"/>
              </a:defRPr>
            </a:lvl1pPr>
          </a:lstStyle>
          <a:p>
            <a:pPr lvl="0"/>
            <a:r>
              <a:rPr lang="en-GB" noProof="0" dirty="0"/>
              <a:t>Click to add event title</a:t>
            </a:r>
          </a:p>
        </p:txBody>
      </p:sp>
      <p:sp>
        <p:nvSpPr>
          <p:cNvPr id="16" name="Text Placeholder 29"/>
          <p:cNvSpPr>
            <a:spLocks noGrp="1"/>
          </p:cNvSpPr>
          <p:nvPr>
            <p:ph type="body" sz="quarter" idx="15" hasCustomPrompt="1"/>
          </p:nvPr>
        </p:nvSpPr>
        <p:spPr>
          <a:xfrm>
            <a:off x="8019000" y="5945400"/>
            <a:ext cx="2106000" cy="254400"/>
          </a:xfrm>
          <a:prstGeom prst="rect">
            <a:avLst/>
          </a:prstGeom>
        </p:spPr>
        <p:txBody>
          <a:bodyPr vert="horz" lIns="109723" tIns="54862" rIns="109723" bIns="54862"/>
          <a:lstStyle>
            <a:lvl1pPr marL="0" indent="0">
              <a:lnSpc>
                <a:spcPts val="1320"/>
              </a:lnSpc>
              <a:spcBef>
                <a:spcPts val="0"/>
              </a:spcBef>
              <a:buNone/>
              <a:defRPr sz="1400" baseline="0">
                <a:solidFill>
                  <a:schemeClr val="tx1"/>
                </a:solidFill>
                <a:latin typeface="Arial" pitchFamily="34" charset="0"/>
                <a:cs typeface="Arial" pitchFamily="34" charset="0"/>
              </a:defRPr>
            </a:lvl1pPr>
          </a:lstStyle>
          <a:p>
            <a:pPr lvl="0"/>
            <a:r>
              <a:rPr lang="en-GB" noProof="0" dirty="0"/>
              <a:t>Confidential statement</a:t>
            </a:r>
          </a:p>
        </p:txBody>
      </p:sp>
      <p:sp>
        <p:nvSpPr>
          <p:cNvPr id="17" name="Text Placeholder 29"/>
          <p:cNvSpPr>
            <a:spLocks noGrp="1"/>
          </p:cNvSpPr>
          <p:nvPr>
            <p:ph type="body" sz="quarter" idx="13" hasCustomPrompt="1"/>
          </p:nvPr>
        </p:nvSpPr>
        <p:spPr>
          <a:xfrm>
            <a:off x="8019000" y="6220400"/>
            <a:ext cx="2106000" cy="254400"/>
          </a:xfrm>
          <a:prstGeom prst="rect">
            <a:avLst/>
          </a:prstGeom>
        </p:spPr>
        <p:txBody>
          <a:bodyPr vert="horz" lIns="109723" tIns="54862" rIns="109723" bIns="54862"/>
          <a:lstStyle>
            <a:lvl1pPr marL="0" indent="0">
              <a:lnSpc>
                <a:spcPts val="1320"/>
              </a:lnSpc>
              <a:spcBef>
                <a:spcPts val="0"/>
              </a:spcBef>
              <a:buNone/>
              <a:defRPr sz="14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695202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488288" y="1524002"/>
            <a:ext cx="7310428" cy="1724867"/>
          </a:xfrm>
        </p:spPr>
        <p:txBody>
          <a:bodyPr rtlCol="0">
            <a:noAutofit/>
          </a:bodyPr>
          <a:lstStyle>
            <a:lvl1pPr marL="0" indent="0" algn="ctr" defTabSz="914296"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Comic Sans MS" pitchFamily="66" charset="0"/>
                <a:ea typeface="+mj-ea"/>
                <a:cs typeface="+mj-cs"/>
              </a:defRPr>
            </a:lvl1pPr>
          </a:lstStyle>
          <a:p>
            <a:r>
              <a:rPr lang="fr-FR" dirty="0"/>
              <a:t>Cliquez et modifiez le titre</a:t>
            </a:r>
            <a:endParaRPr dirty="0"/>
          </a:p>
        </p:txBody>
      </p:sp>
      <p:sp>
        <p:nvSpPr>
          <p:cNvPr id="3" name="Subtitle 2"/>
          <p:cNvSpPr>
            <a:spLocks noGrp="1"/>
          </p:cNvSpPr>
          <p:nvPr>
            <p:ph type="subTitle" idx="1"/>
          </p:nvPr>
        </p:nvSpPr>
        <p:spPr>
          <a:xfrm>
            <a:off x="1488287" y="3299014"/>
            <a:ext cx="7310429" cy="916641"/>
          </a:xfrm>
        </p:spPr>
        <p:txBody>
          <a:bodyPr rtlCol="0">
            <a:normAutofit/>
          </a:bodyPr>
          <a:lstStyle>
            <a:lvl1pPr marL="0" indent="0" algn="ctr" defTabSz="914296"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Comic Sans MS" pitchFamily="66" charset="0"/>
                <a:ea typeface="+mn-ea"/>
                <a:cs typeface="+mn-cs"/>
              </a:defRPr>
            </a:lvl1pPr>
            <a:lvl2pPr marL="457148" indent="0" algn="ctr">
              <a:buNone/>
              <a:defRPr>
                <a:solidFill>
                  <a:schemeClr val="tx1">
                    <a:tint val="75000"/>
                  </a:schemeClr>
                </a:solidFill>
              </a:defRPr>
            </a:lvl2pPr>
            <a:lvl3pPr marL="914296" indent="0" algn="ctr">
              <a:buNone/>
              <a:defRPr>
                <a:solidFill>
                  <a:schemeClr val="tx1">
                    <a:tint val="75000"/>
                  </a:schemeClr>
                </a:solidFill>
              </a:defRPr>
            </a:lvl3pPr>
            <a:lvl4pPr marL="1371445" indent="0" algn="ctr">
              <a:buNone/>
              <a:defRPr>
                <a:solidFill>
                  <a:schemeClr val="tx1">
                    <a:tint val="75000"/>
                  </a:schemeClr>
                </a:solidFill>
              </a:defRPr>
            </a:lvl4pPr>
            <a:lvl5pPr marL="1828592" indent="0" algn="ctr">
              <a:buNone/>
              <a:defRPr>
                <a:solidFill>
                  <a:schemeClr val="tx1">
                    <a:tint val="75000"/>
                  </a:schemeClr>
                </a:solidFill>
              </a:defRPr>
            </a:lvl5pPr>
            <a:lvl6pPr marL="2285740" indent="0" algn="ctr">
              <a:buNone/>
              <a:defRPr>
                <a:solidFill>
                  <a:schemeClr val="tx1">
                    <a:tint val="75000"/>
                  </a:schemeClr>
                </a:solidFill>
              </a:defRPr>
            </a:lvl6pPr>
            <a:lvl7pPr marL="2742888" indent="0" algn="ctr">
              <a:buNone/>
              <a:defRPr>
                <a:solidFill>
                  <a:schemeClr val="tx1">
                    <a:tint val="75000"/>
                  </a:schemeClr>
                </a:solidFill>
              </a:defRPr>
            </a:lvl7pPr>
            <a:lvl8pPr marL="3200036" indent="0" algn="ctr">
              <a:buNone/>
              <a:defRPr>
                <a:solidFill>
                  <a:schemeClr val="tx1">
                    <a:tint val="75000"/>
                  </a:schemeClr>
                </a:solidFill>
              </a:defRPr>
            </a:lvl8pPr>
            <a:lvl9pPr marL="3657184" indent="0" algn="ctr">
              <a:buNone/>
              <a:defRPr>
                <a:solidFill>
                  <a:schemeClr val="tx1">
                    <a:tint val="75000"/>
                  </a:schemeClr>
                </a:solidFill>
              </a:defRPr>
            </a:lvl9pPr>
          </a:lstStyle>
          <a:p>
            <a:r>
              <a:rPr lang="fr-FR" dirty="0"/>
              <a:t>Cliquez pour modifier le style des sous-titres du masque</a:t>
            </a:r>
            <a:endParaRPr dirty="0"/>
          </a:p>
        </p:txBody>
      </p:sp>
      <p:sp>
        <p:nvSpPr>
          <p:cNvPr id="4" name="Date Placeholder 3"/>
          <p:cNvSpPr>
            <a:spLocks noGrp="1"/>
          </p:cNvSpPr>
          <p:nvPr>
            <p:ph type="dt" sz="half" idx="10"/>
          </p:nvPr>
        </p:nvSpPr>
        <p:spPr/>
        <p:txBody>
          <a:bodyPr/>
          <a:lstStyle>
            <a:lvl1pPr>
              <a:defRPr/>
            </a:lvl1pPr>
          </a:lstStyle>
          <a:p>
            <a:pPr>
              <a:defRPr/>
            </a:pPr>
            <a:fld id="{E7407111-01FD-8245-90EF-98DA34A460C4}" type="datetime1">
              <a:rPr lang="fr-FR">
                <a:solidFill>
                  <a:prstClr val="white"/>
                </a:solidFill>
              </a:rPr>
              <a:pPr>
                <a:defRPr/>
              </a:pPr>
              <a:t>13/10/2021</a:t>
            </a:fld>
            <a:endParaRPr lang="fr-FR"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F55DEDCF-4C10-E042-97A3-6F240B218719}" type="slidenum">
              <a:rPr lang="fr-FR">
                <a:solidFill>
                  <a:prstClr val="white"/>
                </a:solidFill>
              </a:rPr>
              <a:pPr>
                <a:defRPr/>
              </a:pPr>
              <a:t>‹N°›</a:t>
            </a:fld>
            <a:endParaRPr lang="fr-FR" dirty="0">
              <a:solidFill>
                <a:prstClr val="white"/>
              </a:solidFill>
            </a:endParaRPr>
          </a:p>
        </p:txBody>
      </p:sp>
    </p:spTree>
    <p:extLst>
      <p:ext uri="{BB962C8B-B14F-4D97-AF65-F5344CB8AC3E}">
        <p14:creationId xmlns:p14="http://schemas.microsoft.com/office/powerpoint/2010/main" val="3564383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4" name="Date Placeholder 3"/>
          <p:cNvSpPr>
            <a:spLocks noGrp="1"/>
          </p:cNvSpPr>
          <p:nvPr>
            <p:ph type="dt" sz="half" idx="10"/>
          </p:nvPr>
        </p:nvSpPr>
        <p:spPr/>
        <p:txBody>
          <a:bodyPr/>
          <a:lstStyle>
            <a:lvl1pPr>
              <a:defRPr/>
            </a:lvl1pPr>
          </a:lstStyle>
          <a:p>
            <a:pPr>
              <a:defRPr/>
            </a:pPr>
            <a:fld id="{C5F248E2-FF5F-484E-A445-04F6650A971B}" type="datetime1">
              <a:rPr lang="fr-FR">
                <a:solidFill>
                  <a:prstClr val="white"/>
                </a:solidFill>
              </a:rPr>
              <a:pPr>
                <a:defRPr/>
              </a:pPr>
              <a:t>13/10/2021</a:t>
            </a:fld>
            <a:endParaRPr lang="fr-FR"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AFE3E11E-1BCA-4448-B9CA-7426B42C8B04}" type="slidenum">
              <a:rPr lang="fr-FR">
                <a:solidFill>
                  <a:prstClr val="white"/>
                </a:solidFill>
              </a:rPr>
              <a:pPr>
                <a:defRPr/>
              </a:pPr>
              <a:t>‹N°›</a:t>
            </a:fld>
            <a:endParaRPr lang="fr-FR" dirty="0">
              <a:solidFill>
                <a:prstClr val="white"/>
              </a:solidFill>
            </a:endParaRPr>
          </a:p>
        </p:txBody>
      </p:sp>
    </p:spTree>
    <p:extLst>
      <p:ext uri="{BB962C8B-B14F-4D97-AF65-F5344CB8AC3E}">
        <p14:creationId xmlns:p14="http://schemas.microsoft.com/office/powerpoint/2010/main" val="1737523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sp>
        <p:nvSpPr>
          <p:cNvPr id="2" name="Title 1"/>
          <p:cNvSpPr>
            <a:spLocks noGrp="1"/>
          </p:cNvSpPr>
          <p:nvPr>
            <p:ph type="ctrTitle"/>
          </p:nvPr>
        </p:nvSpPr>
        <p:spPr>
          <a:xfrm>
            <a:off x="408983" y="3352805"/>
            <a:ext cx="9469040" cy="1470025"/>
          </a:xfrm>
        </p:spPr>
        <p:txBody>
          <a:bodyPr/>
          <a:lstStyle/>
          <a:p>
            <a:r>
              <a:rPr lang="fr-FR"/>
              <a:t>Cliquez et modifiez le titre</a:t>
            </a:r>
            <a:endParaRPr/>
          </a:p>
        </p:txBody>
      </p:sp>
      <p:sp>
        <p:nvSpPr>
          <p:cNvPr id="3" name="Subtitle 2"/>
          <p:cNvSpPr>
            <a:spLocks noGrp="1"/>
          </p:cNvSpPr>
          <p:nvPr>
            <p:ph type="subTitle" idx="1"/>
          </p:nvPr>
        </p:nvSpPr>
        <p:spPr>
          <a:xfrm>
            <a:off x="408983" y="4771032"/>
            <a:ext cx="9469040" cy="972671"/>
          </a:xfrm>
        </p:spPr>
        <p:txBody>
          <a:bodyPr>
            <a:normAutofit/>
          </a:bodyPr>
          <a:lstStyle>
            <a:lvl1pPr marL="0" indent="0" algn="ctr">
              <a:spcBef>
                <a:spcPts val="300"/>
              </a:spcBef>
              <a:buNone/>
              <a:defRPr sz="1800">
                <a:solidFill>
                  <a:schemeClr val="tx1">
                    <a:tint val="75000"/>
                  </a:schemeClr>
                </a:solidFill>
              </a:defRPr>
            </a:lvl1pPr>
            <a:lvl2pPr marL="457148" indent="0" algn="ctr">
              <a:buNone/>
              <a:defRPr>
                <a:solidFill>
                  <a:schemeClr val="tx1">
                    <a:tint val="75000"/>
                  </a:schemeClr>
                </a:solidFill>
              </a:defRPr>
            </a:lvl2pPr>
            <a:lvl3pPr marL="914296" indent="0" algn="ctr">
              <a:buNone/>
              <a:defRPr>
                <a:solidFill>
                  <a:schemeClr val="tx1">
                    <a:tint val="75000"/>
                  </a:schemeClr>
                </a:solidFill>
              </a:defRPr>
            </a:lvl3pPr>
            <a:lvl4pPr marL="1371445" indent="0" algn="ctr">
              <a:buNone/>
              <a:defRPr>
                <a:solidFill>
                  <a:schemeClr val="tx1">
                    <a:tint val="75000"/>
                  </a:schemeClr>
                </a:solidFill>
              </a:defRPr>
            </a:lvl4pPr>
            <a:lvl5pPr marL="1828592" indent="0" algn="ctr">
              <a:buNone/>
              <a:defRPr>
                <a:solidFill>
                  <a:schemeClr val="tx1">
                    <a:tint val="75000"/>
                  </a:schemeClr>
                </a:solidFill>
              </a:defRPr>
            </a:lvl5pPr>
            <a:lvl6pPr marL="2285740" indent="0" algn="ctr">
              <a:buNone/>
              <a:defRPr>
                <a:solidFill>
                  <a:schemeClr val="tx1">
                    <a:tint val="75000"/>
                  </a:schemeClr>
                </a:solidFill>
              </a:defRPr>
            </a:lvl6pPr>
            <a:lvl7pPr marL="2742888" indent="0" algn="ctr">
              <a:buNone/>
              <a:defRPr>
                <a:solidFill>
                  <a:schemeClr val="tx1">
                    <a:tint val="75000"/>
                  </a:schemeClr>
                </a:solidFill>
              </a:defRPr>
            </a:lvl7pPr>
            <a:lvl8pPr marL="3200036" indent="0" algn="ctr">
              <a:buNone/>
              <a:defRPr>
                <a:solidFill>
                  <a:schemeClr val="tx1">
                    <a:tint val="75000"/>
                  </a:schemeClr>
                </a:solidFill>
              </a:defRPr>
            </a:lvl8pPr>
            <a:lvl9pPr marL="3657184" indent="0" algn="ctr">
              <a:buNone/>
              <a:defRPr>
                <a:solidFill>
                  <a:schemeClr val="tx1">
                    <a:tint val="75000"/>
                  </a:schemeClr>
                </a:solidFill>
              </a:defRPr>
            </a:lvl9pPr>
          </a:lstStyle>
          <a:p>
            <a:r>
              <a:rPr lang="fr-FR"/>
              <a:t>Cliquez pour modifier le style des sous-titres du masque</a:t>
            </a:r>
            <a:endParaRPr/>
          </a:p>
        </p:txBody>
      </p:sp>
      <p:sp>
        <p:nvSpPr>
          <p:cNvPr id="9" name="Picture Placeholder 2"/>
          <p:cNvSpPr>
            <a:spLocks noGrp="1"/>
          </p:cNvSpPr>
          <p:nvPr>
            <p:ph type="pic" idx="13"/>
          </p:nvPr>
        </p:nvSpPr>
        <p:spPr>
          <a:xfrm>
            <a:off x="417353" y="363539"/>
            <a:ext cx="9452295" cy="2836863"/>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148" indent="0">
              <a:buNone/>
              <a:defRPr sz="2800"/>
            </a:lvl2pPr>
            <a:lvl3pPr marL="914296" indent="0">
              <a:buNone/>
              <a:defRPr sz="2300"/>
            </a:lvl3pPr>
            <a:lvl4pPr marL="1371445" indent="0">
              <a:buNone/>
              <a:defRPr sz="2000"/>
            </a:lvl4pPr>
            <a:lvl5pPr marL="1828592" indent="0">
              <a:buNone/>
              <a:defRPr sz="2000"/>
            </a:lvl5pPr>
            <a:lvl6pPr marL="2285740" indent="0">
              <a:buNone/>
              <a:defRPr sz="2000"/>
            </a:lvl6pPr>
            <a:lvl7pPr marL="2742888" indent="0">
              <a:buNone/>
              <a:defRPr sz="2000"/>
            </a:lvl7pPr>
            <a:lvl8pPr marL="3200036" indent="0">
              <a:buNone/>
              <a:defRPr sz="2000"/>
            </a:lvl8pPr>
            <a:lvl9pPr marL="3657184" indent="0">
              <a:buNone/>
              <a:defRPr sz="2000"/>
            </a:lvl9pPr>
          </a:lstStyle>
          <a:p>
            <a:pPr lvl="0"/>
            <a:r>
              <a:rPr lang="fr-FR" noProof="0"/>
              <a:t>Cliquez sur l'icône pour ajouter une image</a:t>
            </a:r>
            <a:endParaRPr noProof="0"/>
          </a:p>
        </p:txBody>
      </p:sp>
      <p:sp>
        <p:nvSpPr>
          <p:cNvPr id="5" name="Date Placeholder 3"/>
          <p:cNvSpPr>
            <a:spLocks noGrp="1"/>
          </p:cNvSpPr>
          <p:nvPr>
            <p:ph type="dt" sz="half" idx="14"/>
          </p:nvPr>
        </p:nvSpPr>
        <p:spPr/>
        <p:txBody>
          <a:bodyPr/>
          <a:lstStyle>
            <a:lvl1pPr>
              <a:defRPr/>
            </a:lvl1pPr>
          </a:lstStyle>
          <a:p>
            <a:pPr>
              <a:defRPr/>
            </a:pPr>
            <a:fld id="{BA3D6893-9B29-5248-B15D-07693DBF331A}" type="datetime1">
              <a:rPr lang="fr-FR">
                <a:solidFill>
                  <a:prstClr val="white"/>
                </a:solidFill>
              </a:rPr>
              <a:pPr>
                <a:defRPr/>
              </a:pPr>
              <a:t>13/10/2021</a:t>
            </a:fld>
            <a:endParaRPr lang="fr-FR" dirty="0">
              <a:solidFill>
                <a:prstClr val="white"/>
              </a:solidFill>
            </a:endParaRPr>
          </a:p>
        </p:txBody>
      </p:sp>
      <p:sp>
        <p:nvSpPr>
          <p:cNvPr id="6" name="Footer Placeholder 4"/>
          <p:cNvSpPr>
            <a:spLocks noGrp="1"/>
          </p:cNvSpPr>
          <p:nvPr>
            <p:ph type="ftr" sz="quarter" idx="15"/>
          </p:nvPr>
        </p:nvSpPr>
        <p:spPr/>
        <p:txBody>
          <a:bodyPr/>
          <a:lstStyle>
            <a:lvl1pPr>
              <a:defRPr/>
            </a:lvl1pPr>
          </a:lstStyle>
          <a:p>
            <a:pPr>
              <a:defRPr/>
            </a:pPr>
            <a:endParaRPr lang="fr-FR">
              <a:solidFill>
                <a:prstClr val="white"/>
              </a:solidFill>
            </a:endParaRPr>
          </a:p>
        </p:txBody>
      </p:sp>
      <p:sp>
        <p:nvSpPr>
          <p:cNvPr id="7" name="Slide Number Placeholder 5"/>
          <p:cNvSpPr>
            <a:spLocks noGrp="1"/>
          </p:cNvSpPr>
          <p:nvPr>
            <p:ph type="sldNum" sz="quarter" idx="16"/>
          </p:nvPr>
        </p:nvSpPr>
        <p:spPr/>
        <p:txBody>
          <a:bodyPr/>
          <a:lstStyle>
            <a:lvl1pPr>
              <a:defRPr/>
            </a:lvl1pPr>
          </a:lstStyle>
          <a:p>
            <a:pPr>
              <a:defRPr/>
            </a:pPr>
            <a:fld id="{FA38FF54-B1FE-1748-95B0-279CD1F0BB7E}" type="slidenum">
              <a:rPr lang="fr-FR">
                <a:solidFill>
                  <a:prstClr val="white"/>
                </a:solidFill>
              </a:rPr>
              <a:pPr>
                <a:defRPr/>
              </a:pPr>
              <a:t>‹N°›</a:t>
            </a:fld>
            <a:endParaRPr lang="fr-FR" dirty="0">
              <a:solidFill>
                <a:prstClr val="white"/>
              </a:solidFill>
            </a:endParaRPr>
          </a:p>
        </p:txBody>
      </p:sp>
    </p:spTree>
    <p:extLst>
      <p:ext uri="{BB962C8B-B14F-4D97-AF65-F5344CB8AC3E}">
        <p14:creationId xmlns:p14="http://schemas.microsoft.com/office/powerpoint/2010/main" val="1617674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17937" y="2403146"/>
            <a:ext cx="9063633" cy="1362075"/>
          </a:xfrm>
        </p:spPr>
        <p:txBody>
          <a:bodyPr/>
          <a:lstStyle>
            <a:lvl1pPr algn="ctr">
              <a:defRPr sz="4600" b="0" cap="none" baseline="0"/>
            </a:lvl1pPr>
          </a:lstStyle>
          <a:p>
            <a:r>
              <a:rPr lang="fr-FR"/>
              <a:t>Cliquez et modifiez le titre</a:t>
            </a:r>
            <a:endParaRPr/>
          </a:p>
        </p:txBody>
      </p:sp>
      <p:sp>
        <p:nvSpPr>
          <p:cNvPr id="3" name="Text Placeholder 2"/>
          <p:cNvSpPr>
            <a:spLocks noGrp="1"/>
          </p:cNvSpPr>
          <p:nvPr>
            <p:ph type="body" idx="1"/>
          </p:nvPr>
        </p:nvSpPr>
        <p:spPr>
          <a:xfrm>
            <a:off x="617937" y="3736008"/>
            <a:ext cx="9063633" cy="1500187"/>
          </a:xfrm>
        </p:spPr>
        <p:txBody>
          <a:bodyPr>
            <a:normAutofit/>
          </a:bodyPr>
          <a:lstStyle>
            <a:lvl1pPr marL="0" indent="0" algn="ctr">
              <a:spcBef>
                <a:spcPts val="300"/>
              </a:spcBef>
              <a:buNone/>
              <a:defRPr sz="1800">
                <a:solidFill>
                  <a:schemeClr val="tx1">
                    <a:tint val="75000"/>
                  </a:schemeClr>
                </a:solidFill>
              </a:defRPr>
            </a:lvl1pPr>
            <a:lvl2pPr marL="457148" indent="0">
              <a:buNone/>
              <a:defRPr sz="1800">
                <a:solidFill>
                  <a:schemeClr val="tx1">
                    <a:tint val="75000"/>
                  </a:schemeClr>
                </a:solidFill>
              </a:defRPr>
            </a:lvl2pPr>
            <a:lvl3pPr marL="914296" indent="0">
              <a:buNone/>
              <a:defRPr sz="1600">
                <a:solidFill>
                  <a:schemeClr val="tx1">
                    <a:tint val="75000"/>
                  </a:schemeClr>
                </a:solidFill>
              </a:defRPr>
            </a:lvl3pPr>
            <a:lvl4pPr marL="1371445" indent="0">
              <a:buNone/>
              <a:defRPr sz="1400">
                <a:solidFill>
                  <a:schemeClr val="tx1">
                    <a:tint val="75000"/>
                  </a:schemeClr>
                </a:solidFill>
              </a:defRPr>
            </a:lvl4pPr>
            <a:lvl5pPr marL="1828592" indent="0">
              <a:buNone/>
              <a:defRPr sz="1400">
                <a:solidFill>
                  <a:schemeClr val="tx1">
                    <a:tint val="75000"/>
                  </a:schemeClr>
                </a:solidFill>
              </a:defRPr>
            </a:lvl5pPr>
            <a:lvl6pPr marL="2285740" indent="0">
              <a:buNone/>
              <a:defRPr sz="1400">
                <a:solidFill>
                  <a:schemeClr val="tx1">
                    <a:tint val="75000"/>
                  </a:schemeClr>
                </a:solidFill>
              </a:defRPr>
            </a:lvl6pPr>
            <a:lvl7pPr marL="2742888" indent="0">
              <a:buNone/>
              <a:defRPr sz="1400">
                <a:solidFill>
                  <a:schemeClr val="tx1">
                    <a:tint val="75000"/>
                  </a:schemeClr>
                </a:solidFill>
              </a:defRPr>
            </a:lvl7pPr>
            <a:lvl8pPr marL="3200036" indent="0">
              <a:buNone/>
              <a:defRPr sz="1400">
                <a:solidFill>
                  <a:schemeClr val="tx1">
                    <a:tint val="75000"/>
                  </a:schemeClr>
                </a:solidFill>
              </a:defRPr>
            </a:lvl8pPr>
            <a:lvl9pPr marL="3657184"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lvl1pPr>
              <a:defRPr/>
            </a:lvl1pPr>
          </a:lstStyle>
          <a:p>
            <a:pPr>
              <a:defRPr/>
            </a:pPr>
            <a:fld id="{478AB8BD-07E5-BD46-A0D1-C87770EE85C4}" type="datetime1">
              <a:rPr lang="fr-FR">
                <a:solidFill>
                  <a:prstClr val="white"/>
                </a:solidFill>
              </a:rPr>
              <a:pPr>
                <a:defRPr/>
              </a:pPr>
              <a:t>13/10/2021</a:t>
            </a:fld>
            <a:endParaRPr lang="fr-FR"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331CEEFB-4B6D-0640-AAB8-B6BD8ECCB61F}" type="slidenum">
              <a:rPr lang="fr-FR">
                <a:solidFill>
                  <a:prstClr val="white"/>
                </a:solidFill>
              </a:rPr>
              <a:pPr>
                <a:defRPr/>
              </a:pPr>
              <a:t>‹N°›</a:t>
            </a:fld>
            <a:endParaRPr lang="fr-FR" dirty="0">
              <a:solidFill>
                <a:prstClr val="white"/>
              </a:solidFill>
            </a:endParaRPr>
          </a:p>
        </p:txBody>
      </p:sp>
    </p:spTree>
    <p:extLst>
      <p:ext uri="{BB962C8B-B14F-4D97-AF65-F5344CB8AC3E}">
        <p14:creationId xmlns:p14="http://schemas.microsoft.com/office/powerpoint/2010/main" val="3265747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17934" y="107577"/>
            <a:ext cx="9047561" cy="1336956"/>
          </a:xfrm>
        </p:spPr>
        <p:txBody>
          <a:bodyPr/>
          <a:lstStyle/>
          <a:p>
            <a:r>
              <a:rPr lang="fr-FR"/>
              <a:t>Cliquez et modifiez le titre</a:t>
            </a:r>
            <a:endParaRPr/>
          </a:p>
        </p:txBody>
      </p:sp>
      <p:sp>
        <p:nvSpPr>
          <p:cNvPr id="3" name="Content Placeholder 2"/>
          <p:cNvSpPr>
            <a:spLocks noGrp="1"/>
          </p:cNvSpPr>
          <p:nvPr>
            <p:ph sz="half" idx="1"/>
          </p:nvPr>
        </p:nvSpPr>
        <p:spPr>
          <a:xfrm>
            <a:off x="617934" y="1600201"/>
            <a:ext cx="43205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4" name="Content Placeholder 3"/>
          <p:cNvSpPr>
            <a:spLocks noGrp="1"/>
          </p:cNvSpPr>
          <p:nvPr>
            <p:ph sz="half" idx="2"/>
          </p:nvPr>
        </p:nvSpPr>
        <p:spPr>
          <a:xfrm>
            <a:off x="5344955" y="1600201"/>
            <a:ext cx="43205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5" name="Date Placeholder 3"/>
          <p:cNvSpPr>
            <a:spLocks noGrp="1"/>
          </p:cNvSpPr>
          <p:nvPr>
            <p:ph type="dt" sz="half" idx="10"/>
          </p:nvPr>
        </p:nvSpPr>
        <p:spPr/>
        <p:txBody>
          <a:bodyPr/>
          <a:lstStyle>
            <a:lvl1pPr>
              <a:defRPr/>
            </a:lvl1pPr>
          </a:lstStyle>
          <a:p>
            <a:pPr>
              <a:defRPr/>
            </a:pPr>
            <a:fld id="{CD666C59-52B5-FC4F-9D3A-2B7FD50C0E89}" type="datetime1">
              <a:rPr lang="fr-FR">
                <a:solidFill>
                  <a:prstClr val="white"/>
                </a:solidFill>
              </a:rPr>
              <a:pPr>
                <a:defRPr/>
              </a:pPr>
              <a:t>13/10/2021</a:t>
            </a:fld>
            <a:endParaRPr lang="fr-FR"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fr-FR">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227FA6D2-9C47-9241-BA67-37E3D3AE7F3B}" type="slidenum">
              <a:rPr lang="fr-FR">
                <a:solidFill>
                  <a:prstClr val="white"/>
                </a:solidFill>
              </a:rPr>
              <a:pPr>
                <a:defRPr/>
              </a:pPr>
              <a:t>‹N°›</a:t>
            </a:fld>
            <a:endParaRPr lang="fr-FR" dirty="0">
              <a:solidFill>
                <a:prstClr val="white"/>
              </a:solidFill>
            </a:endParaRPr>
          </a:p>
        </p:txBody>
      </p:sp>
    </p:spTree>
    <p:extLst>
      <p:ext uri="{BB962C8B-B14F-4D97-AF65-F5344CB8AC3E}">
        <p14:creationId xmlns:p14="http://schemas.microsoft.com/office/powerpoint/2010/main" val="2624360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17933" y="107577"/>
            <a:ext cx="9047561" cy="1336956"/>
          </a:xfrm>
        </p:spPr>
        <p:txBody>
          <a:bodyPr/>
          <a:lstStyle>
            <a:lvl1pPr>
              <a:defRPr/>
            </a:lvl1pPr>
          </a:lstStyle>
          <a:p>
            <a:r>
              <a:rPr lang="fr-FR"/>
              <a:t>Cliquez et modifiez le titre</a:t>
            </a:r>
            <a:endParaRPr/>
          </a:p>
        </p:txBody>
      </p:sp>
      <p:sp>
        <p:nvSpPr>
          <p:cNvPr id="3" name="Text Placeholder 2"/>
          <p:cNvSpPr>
            <a:spLocks noGrp="1"/>
          </p:cNvSpPr>
          <p:nvPr>
            <p:ph type="body" idx="1"/>
          </p:nvPr>
        </p:nvSpPr>
        <p:spPr>
          <a:xfrm>
            <a:off x="617933" y="1453227"/>
            <a:ext cx="4320540" cy="750887"/>
          </a:xfrm>
        </p:spPr>
        <p:txBody>
          <a:bodyPr anchor="b">
            <a:noAutofit/>
          </a:bodyPr>
          <a:lstStyle>
            <a:lvl1pPr marL="0" indent="0" algn="ctr">
              <a:spcBef>
                <a:spcPts val="0"/>
              </a:spcBef>
              <a:buNone/>
              <a:defRPr sz="2300" b="0">
                <a:solidFill>
                  <a:schemeClr val="accent1">
                    <a:lumMod val="60000"/>
                    <a:lumOff val="40000"/>
                  </a:schemeClr>
                </a:solidFil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17933" y="2347417"/>
            <a:ext cx="43205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5" name="Text Placeholder 4"/>
          <p:cNvSpPr>
            <a:spLocks noGrp="1"/>
          </p:cNvSpPr>
          <p:nvPr>
            <p:ph type="body" sz="quarter" idx="3"/>
          </p:nvPr>
        </p:nvSpPr>
        <p:spPr>
          <a:xfrm>
            <a:off x="5344954" y="1453227"/>
            <a:ext cx="4320540" cy="750887"/>
          </a:xfrm>
        </p:spPr>
        <p:txBody>
          <a:bodyPr anchor="b">
            <a:noAutofit/>
          </a:bodyPr>
          <a:lstStyle>
            <a:lvl1pPr marL="0" indent="0" algn="ctr">
              <a:spcBef>
                <a:spcPts val="0"/>
              </a:spcBef>
              <a:buNone/>
              <a:defRPr sz="2300" b="0">
                <a:solidFill>
                  <a:schemeClr val="accent1">
                    <a:lumMod val="60000"/>
                    <a:lumOff val="40000"/>
                  </a:schemeClr>
                </a:solidFil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344954" y="2347417"/>
            <a:ext cx="43205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7" name="Date Placeholder 3"/>
          <p:cNvSpPr>
            <a:spLocks noGrp="1"/>
          </p:cNvSpPr>
          <p:nvPr>
            <p:ph type="dt" sz="half" idx="10"/>
          </p:nvPr>
        </p:nvSpPr>
        <p:spPr/>
        <p:txBody>
          <a:bodyPr/>
          <a:lstStyle>
            <a:lvl1pPr>
              <a:defRPr/>
            </a:lvl1pPr>
          </a:lstStyle>
          <a:p>
            <a:pPr>
              <a:defRPr/>
            </a:pPr>
            <a:fld id="{25D1FAE7-ACDF-0148-A71E-CA274490114E}" type="datetime1">
              <a:rPr lang="fr-FR">
                <a:solidFill>
                  <a:prstClr val="white"/>
                </a:solidFill>
              </a:rPr>
              <a:pPr>
                <a:defRPr/>
              </a:pPr>
              <a:t>13/10/2021</a:t>
            </a:fld>
            <a:endParaRPr lang="fr-FR" dirty="0">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fr-FR">
              <a:solidFill>
                <a:prstClr val="white"/>
              </a:solidFill>
            </a:endParaRPr>
          </a:p>
        </p:txBody>
      </p:sp>
      <p:sp>
        <p:nvSpPr>
          <p:cNvPr id="9" name="Slide Number Placeholder 5"/>
          <p:cNvSpPr>
            <a:spLocks noGrp="1"/>
          </p:cNvSpPr>
          <p:nvPr>
            <p:ph type="sldNum" sz="quarter" idx="12"/>
          </p:nvPr>
        </p:nvSpPr>
        <p:spPr/>
        <p:txBody>
          <a:bodyPr/>
          <a:lstStyle>
            <a:lvl1pPr>
              <a:defRPr/>
            </a:lvl1pPr>
          </a:lstStyle>
          <a:p>
            <a:pPr>
              <a:defRPr/>
            </a:pPr>
            <a:fld id="{20B8917E-2110-C14A-B6DF-B8D140CA75E5}" type="slidenum">
              <a:rPr lang="fr-FR">
                <a:solidFill>
                  <a:prstClr val="white"/>
                </a:solidFill>
              </a:rPr>
              <a:pPr>
                <a:defRPr/>
              </a:pPr>
              <a:t>‹N°›</a:t>
            </a:fld>
            <a:endParaRPr lang="fr-FR" dirty="0">
              <a:solidFill>
                <a:prstClr val="white"/>
              </a:solidFill>
            </a:endParaRPr>
          </a:p>
        </p:txBody>
      </p:sp>
    </p:spTree>
    <p:extLst>
      <p:ext uri="{BB962C8B-B14F-4D97-AF65-F5344CB8AC3E}">
        <p14:creationId xmlns:p14="http://schemas.microsoft.com/office/powerpoint/2010/main" val="5306751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image" Target="../media/image7.jpe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358172" y="6462339"/>
            <a:ext cx="445500" cy="216000"/>
          </a:xfrm>
          <a:prstGeom prst="rect">
            <a:avLst/>
          </a:prstGeom>
        </p:spPr>
        <p:txBody>
          <a:bodyPr vert="horz" lIns="0" tIns="0" rIns="0" bIns="0" rtlCol="0" anchor="t" anchorCtr="0"/>
          <a:lstStyle>
            <a:lvl1pPr algn="l">
              <a:defRPr sz="1000" b="1">
                <a:solidFill>
                  <a:schemeClr val="tx1"/>
                </a:solidFill>
                <a:latin typeface="Arial" pitchFamily="34" charset="0"/>
                <a:cs typeface="Arial" pitchFamily="34" charset="0"/>
              </a:defRPr>
            </a:lvl1pPr>
          </a:lstStyle>
          <a:p>
            <a:pPr defTabSz="548618" fontAlgn="auto">
              <a:spcBef>
                <a:spcPts val="0"/>
              </a:spcBef>
              <a:spcAft>
                <a:spcPts val="0"/>
              </a:spcAft>
            </a:pPr>
            <a:fld id="{3C4F54F3-C349-4609-AFEE-01462D5C7942}" type="slidenum">
              <a:rPr lang="en-GB" smtClean="0">
                <a:solidFill>
                  <a:srgbClr val="000000"/>
                </a:solidFill>
                <a:effectLst/>
                <a:ea typeface="+mn-ea"/>
              </a:rPr>
              <a:pPr defTabSz="548618" fontAlgn="auto">
                <a:spcBef>
                  <a:spcPts val="0"/>
                </a:spcBef>
                <a:spcAft>
                  <a:spcPts val="0"/>
                </a:spcAft>
              </a:pPr>
              <a:t>‹N°›</a:t>
            </a:fld>
            <a:endParaRPr lang="en-GB" dirty="0">
              <a:solidFill>
                <a:srgbClr val="000000"/>
              </a:solidFill>
              <a:effectLst/>
              <a:ea typeface="+mn-ea"/>
            </a:endParaRPr>
          </a:p>
        </p:txBody>
      </p:sp>
      <p:pic>
        <p:nvPicPr>
          <p:cNvPr id="5" name="Picture 4" descr="AZ_SYMBOL_RGB.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95671" y="5997127"/>
            <a:ext cx="510300" cy="696215"/>
          </a:xfrm>
          <a:prstGeom prst="rect">
            <a:avLst/>
          </a:prstGeom>
        </p:spPr>
      </p:pic>
      <p:sp>
        <p:nvSpPr>
          <p:cNvPr id="6" name="Titre 6"/>
          <p:cNvSpPr txBox="1">
            <a:spLocks/>
          </p:cNvSpPr>
          <p:nvPr userDrawn="1"/>
        </p:nvSpPr>
        <p:spPr>
          <a:xfrm>
            <a:off x="243003" y="1442243"/>
            <a:ext cx="7675604" cy="672000"/>
          </a:xfrm>
          <a:prstGeom prst="rect">
            <a:avLst/>
          </a:prstGeom>
        </p:spPr>
        <p:txBody>
          <a:bodyPr vert="horz" lIns="109723" tIns="54862" rIns="109723" bIns="54862"/>
          <a:lstStyle>
            <a:lvl1pPr algn="l" defTabSz="457200" rtl="0" eaLnBrk="1" latinLnBrk="0" hangingPunct="1">
              <a:lnSpc>
                <a:spcPct val="90000"/>
              </a:lnSpc>
              <a:spcBef>
                <a:spcPct val="0"/>
              </a:spcBef>
              <a:buNone/>
              <a:defRPr sz="2800" b="1" kern="1200" baseline="0">
                <a:solidFill>
                  <a:schemeClr val="tx2"/>
                </a:solidFill>
                <a:latin typeface="Arial" pitchFamily="34" charset="0"/>
                <a:ea typeface="+mj-ea"/>
                <a:cs typeface="Arial" pitchFamily="34" charset="0"/>
              </a:defRPr>
            </a:lvl1pPr>
          </a:lstStyle>
          <a:p>
            <a:pPr defTabSz="548618" fontAlgn="auto">
              <a:spcAft>
                <a:spcPts val="0"/>
              </a:spcAft>
              <a:defRPr/>
            </a:pPr>
            <a:r>
              <a:rPr lang="fr-FR" sz="3400" dirty="0">
                <a:solidFill>
                  <a:srgbClr val="830051"/>
                </a:solidFill>
                <a:effectLst/>
              </a:rPr>
              <a:t>Insérer la couleur</a:t>
            </a:r>
          </a:p>
        </p:txBody>
      </p:sp>
    </p:spTree>
    <p:extLst>
      <p:ext uri="{BB962C8B-B14F-4D97-AF65-F5344CB8AC3E}">
        <p14:creationId xmlns:p14="http://schemas.microsoft.com/office/powerpoint/2010/main" val="395277740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Lst>
  <p:hf hdr="0" ftr="0" dt="0"/>
  <p:txStyles>
    <p:titleStyle>
      <a:lvl1pPr algn="ctr" defTabSz="548618" rtl="0" eaLnBrk="1" latinLnBrk="0" hangingPunct="1">
        <a:spcBef>
          <a:spcPct val="0"/>
        </a:spcBef>
        <a:buNone/>
        <a:defRPr sz="5300" kern="1200">
          <a:solidFill>
            <a:schemeClr val="tx1"/>
          </a:solidFill>
          <a:latin typeface="+mj-lt"/>
          <a:ea typeface="+mj-ea"/>
          <a:cs typeface="+mj-cs"/>
        </a:defRPr>
      </a:lvl1pPr>
    </p:titleStyle>
    <p:bodyStyle>
      <a:lvl1pPr marL="411463" indent="-411463" algn="l" defTabSz="548618" rtl="0" eaLnBrk="1" latinLnBrk="0" hangingPunct="1">
        <a:spcBef>
          <a:spcPct val="20000"/>
        </a:spcBef>
        <a:buFont typeface="Arial"/>
        <a:buChar char="•"/>
        <a:defRPr sz="3800" kern="1200">
          <a:solidFill>
            <a:schemeClr val="tx1"/>
          </a:solidFill>
          <a:latin typeface="+mn-lt"/>
          <a:ea typeface="+mn-ea"/>
          <a:cs typeface="+mn-cs"/>
        </a:defRPr>
      </a:lvl1pPr>
      <a:lvl2pPr marL="891504" indent="-342887" algn="l" defTabSz="548618" rtl="0" eaLnBrk="1" latinLnBrk="0" hangingPunct="1">
        <a:spcBef>
          <a:spcPct val="20000"/>
        </a:spcBef>
        <a:buFont typeface="Arial"/>
        <a:buChar char="–"/>
        <a:defRPr sz="3400" kern="1200">
          <a:solidFill>
            <a:schemeClr val="tx1"/>
          </a:solidFill>
          <a:latin typeface="+mn-lt"/>
          <a:ea typeface="+mn-ea"/>
          <a:cs typeface="+mn-cs"/>
        </a:defRPr>
      </a:lvl2pPr>
      <a:lvl3pPr marL="1371545" indent="-274309" algn="l" defTabSz="548618" rtl="0" eaLnBrk="1" latinLnBrk="0" hangingPunct="1">
        <a:spcBef>
          <a:spcPct val="20000"/>
        </a:spcBef>
        <a:buFont typeface="Arial"/>
        <a:buChar char="•"/>
        <a:defRPr sz="2900" kern="1200">
          <a:solidFill>
            <a:schemeClr val="tx1"/>
          </a:solidFill>
          <a:latin typeface="+mn-lt"/>
          <a:ea typeface="+mn-ea"/>
          <a:cs typeface="+mn-cs"/>
        </a:defRPr>
      </a:lvl3pPr>
      <a:lvl4pPr marL="1920163" indent="-274309" algn="l" defTabSz="548618" rtl="0" eaLnBrk="1" latinLnBrk="0" hangingPunct="1">
        <a:spcBef>
          <a:spcPct val="20000"/>
        </a:spcBef>
        <a:buFont typeface="Arial"/>
        <a:buChar char="–"/>
        <a:defRPr sz="2400" kern="1200">
          <a:solidFill>
            <a:schemeClr val="tx1"/>
          </a:solidFill>
          <a:latin typeface="+mn-lt"/>
          <a:ea typeface="+mn-ea"/>
          <a:cs typeface="+mn-cs"/>
        </a:defRPr>
      </a:lvl4pPr>
      <a:lvl5pPr marL="2468782" indent="-274309" algn="l" defTabSz="548618" rtl="0" eaLnBrk="1" latinLnBrk="0" hangingPunct="1">
        <a:spcBef>
          <a:spcPct val="20000"/>
        </a:spcBef>
        <a:buFont typeface="Arial"/>
        <a:buChar char="»"/>
        <a:defRPr sz="2400" kern="1200">
          <a:solidFill>
            <a:schemeClr val="tx1"/>
          </a:solidFill>
          <a:latin typeface="+mn-lt"/>
          <a:ea typeface="+mn-ea"/>
          <a:cs typeface="+mn-cs"/>
        </a:defRPr>
      </a:lvl5pPr>
      <a:lvl6pPr marL="3017399" indent="-274309" algn="l" defTabSz="548618" rtl="0" eaLnBrk="1" latinLnBrk="0" hangingPunct="1">
        <a:spcBef>
          <a:spcPct val="20000"/>
        </a:spcBef>
        <a:buFont typeface="Arial"/>
        <a:buChar char="•"/>
        <a:defRPr sz="2400" kern="1200">
          <a:solidFill>
            <a:schemeClr val="tx1"/>
          </a:solidFill>
          <a:latin typeface="+mn-lt"/>
          <a:ea typeface="+mn-ea"/>
          <a:cs typeface="+mn-cs"/>
        </a:defRPr>
      </a:lvl6pPr>
      <a:lvl7pPr marL="3566017" indent="-274309" algn="l" defTabSz="548618" rtl="0" eaLnBrk="1" latinLnBrk="0" hangingPunct="1">
        <a:spcBef>
          <a:spcPct val="20000"/>
        </a:spcBef>
        <a:buFont typeface="Arial"/>
        <a:buChar char="•"/>
        <a:defRPr sz="2400" kern="1200">
          <a:solidFill>
            <a:schemeClr val="tx1"/>
          </a:solidFill>
          <a:latin typeface="+mn-lt"/>
          <a:ea typeface="+mn-ea"/>
          <a:cs typeface="+mn-cs"/>
        </a:defRPr>
      </a:lvl7pPr>
      <a:lvl8pPr marL="4114636" indent="-274309" algn="l" defTabSz="548618" rtl="0" eaLnBrk="1" latinLnBrk="0" hangingPunct="1">
        <a:spcBef>
          <a:spcPct val="20000"/>
        </a:spcBef>
        <a:buFont typeface="Arial"/>
        <a:buChar char="•"/>
        <a:defRPr sz="2400" kern="1200">
          <a:solidFill>
            <a:schemeClr val="tx1"/>
          </a:solidFill>
          <a:latin typeface="+mn-lt"/>
          <a:ea typeface="+mn-ea"/>
          <a:cs typeface="+mn-cs"/>
        </a:defRPr>
      </a:lvl8pPr>
      <a:lvl9pPr marL="4663254" indent="-274309" algn="l" defTabSz="548618"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8" rtl="0" eaLnBrk="1" latinLnBrk="0" hangingPunct="1">
        <a:defRPr sz="2200" kern="1200">
          <a:solidFill>
            <a:schemeClr val="tx1"/>
          </a:solidFill>
          <a:latin typeface="+mn-lt"/>
          <a:ea typeface="+mn-ea"/>
          <a:cs typeface="+mn-cs"/>
        </a:defRPr>
      </a:lvl1pPr>
      <a:lvl2pPr marL="548618" algn="l" defTabSz="548618" rtl="0" eaLnBrk="1" latinLnBrk="0" hangingPunct="1">
        <a:defRPr sz="2200" kern="1200">
          <a:solidFill>
            <a:schemeClr val="tx1"/>
          </a:solidFill>
          <a:latin typeface="+mn-lt"/>
          <a:ea typeface="+mn-ea"/>
          <a:cs typeface="+mn-cs"/>
        </a:defRPr>
      </a:lvl2pPr>
      <a:lvl3pPr marL="1097236" algn="l" defTabSz="548618" rtl="0" eaLnBrk="1" latinLnBrk="0" hangingPunct="1">
        <a:defRPr sz="2200" kern="1200">
          <a:solidFill>
            <a:schemeClr val="tx1"/>
          </a:solidFill>
          <a:latin typeface="+mn-lt"/>
          <a:ea typeface="+mn-ea"/>
          <a:cs typeface="+mn-cs"/>
        </a:defRPr>
      </a:lvl3pPr>
      <a:lvl4pPr marL="1645854" algn="l" defTabSz="548618" rtl="0" eaLnBrk="1" latinLnBrk="0" hangingPunct="1">
        <a:defRPr sz="2200" kern="1200">
          <a:solidFill>
            <a:schemeClr val="tx1"/>
          </a:solidFill>
          <a:latin typeface="+mn-lt"/>
          <a:ea typeface="+mn-ea"/>
          <a:cs typeface="+mn-cs"/>
        </a:defRPr>
      </a:lvl4pPr>
      <a:lvl5pPr marL="2194472" algn="l" defTabSz="548618" rtl="0" eaLnBrk="1" latinLnBrk="0" hangingPunct="1">
        <a:defRPr sz="2200" kern="1200">
          <a:solidFill>
            <a:schemeClr val="tx1"/>
          </a:solidFill>
          <a:latin typeface="+mn-lt"/>
          <a:ea typeface="+mn-ea"/>
          <a:cs typeface="+mn-cs"/>
        </a:defRPr>
      </a:lvl5pPr>
      <a:lvl6pPr marL="2743091" algn="l" defTabSz="548618" rtl="0" eaLnBrk="1" latinLnBrk="0" hangingPunct="1">
        <a:defRPr sz="2200" kern="1200">
          <a:solidFill>
            <a:schemeClr val="tx1"/>
          </a:solidFill>
          <a:latin typeface="+mn-lt"/>
          <a:ea typeface="+mn-ea"/>
          <a:cs typeface="+mn-cs"/>
        </a:defRPr>
      </a:lvl6pPr>
      <a:lvl7pPr marL="3291708" algn="l" defTabSz="548618" rtl="0" eaLnBrk="1" latinLnBrk="0" hangingPunct="1">
        <a:defRPr sz="2200" kern="1200">
          <a:solidFill>
            <a:schemeClr val="tx1"/>
          </a:solidFill>
          <a:latin typeface="+mn-lt"/>
          <a:ea typeface="+mn-ea"/>
          <a:cs typeface="+mn-cs"/>
        </a:defRPr>
      </a:lvl7pPr>
      <a:lvl8pPr marL="3840326" algn="l" defTabSz="548618" rtl="0" eaLnBrk="1" latinLnBrk="0" hangingPunct="1">
        <a:defRPr sz="2200" kern="1200">
          <a:solidFill>
            <a:schemeClr val="tx1"/>
          </a:solidFill>
          <a:latin typeface="+mn-lt"/>
          <a:ea typeface="+mn-ea"/>
          <a:cs typeface="+mn-cs"/>
        </a:defRPr>
      </a:lvl8pPr>
      <a:lvl9pPr marL="4388945" algn="l" defTabSz="548618"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18209" y="107951"/>
            <a:ext cx="904728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5" rIns="91429" bIns="45715" numCol="1" anchor="b" anchorCtr="0" compatLnSpc="1">
            <a:prstTxWarp prst="textNoShape">
              <a:avLst/>
            </a:prstTxWarp>
          </a:bodyPr>
          <a:lstStyle/>
          <a:p>
            <a:pPr lvl="0"/>
            <a:r>
              <a:rPr lang="fr-FR" dirty="0"/>
              <a:t>Cliquez et modifiez le titre</a:t>
            </a:r>
          </a:p>
        </p:txBody>
      </p:sp>
      <p:sp>
        <p:nvSpPr>
          <p:cNvPr id="1027" name="Text Placeholder 2"/>
          <p:cNvSpPr>
            <a:spLocks noGrp="1"/>
          </p:cNvSpPr>
          <p:nvPr>
            <p:ph type="body" idx="1"/>
          </p:nvPr>
        </p:nvSpPr>
        <p:spPr bwMode="auto">
          <a:xfrm>
            <a:off x="618209" y="1600200"/>
            <a:ext cx="904728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5" rIns="91429" bIns="45715"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Date Placeholder 3"/>
          <p:cNvSpPr>
            <a:spLocks noGrp="1"/>
          </p:cNvSpPr>
          <p:nvPr>
            <p:ph type="dt" sz="half" idx="2"/>
          </p:nvPr>
        </p:nvSpPr>
        <p:spPr>
          <a:xfrm>
            <a:off x="6332111" y="6275389"/>
            <a:ext cx="2400300" cy="365125"/>
          </a:xfrm>
          <a:prstGeom prst="rect">
            <a:avLst/>
          </a:prstGeom>
        </p:spPr>
        <p:txBody>
          <a:bodyPr vert="horz" wrap="square" lIns="91429" tIns="45715" rIns="91429" bIns="45715" numCol="1" anchor="ctr" anchorCtr="0" compatLnSpc="1">
            <a:prstTxWarp prst="textNoShape">
              <a:avLst/>
            </a:prstTxWarp>
          </a:bodyPr>
          <a:lstStyle>
            <a:lvl1pPr algn="r" defTabSz="457148">
              <a:defRPr sz="1200">
                <a:solidFill>
                  <a:schemeClr val="bg1"/>
                </a:solidFill>
                <a:effectLst/>
                <a:latin typeface="Comic Sans MS" pitchFamily="66" charset="0"/>
              </a:defRPr>
            </a:lvl1pPr>
          </a:lstStyle>
          <a:p>
            <a:pPr>
              <a:defRPr/>
            </a:pPr>
            <a:fld id="{4B4907E0-59B3-3640-887D-BA5A61B0F3EC}" type="datetime1">
              <a:rPr lang="fr-FR" smtClean="0">
                <a:solidFill>
                  <a:prstClr val="white"/>
                </a:solidFill>
              </a:rPr>
              <a:pPr>
                <a:defRPr/>
              </a:pPr>
              <a:t>13/10/2021</a:t>
            </a:fld>
            <a:endParaRPr lang="fr-FR" dirty="0">
              <a:solidFill>
                <a:prstClr val="white"/>
              </a:solidFill>
            </a:endParaRPr>
          </a:p>
        </p:txBody>
      </p:sp>
      <p:sp>
        <p:nvSpPr>
          <p:cNvPr id="5" name="Footer Placeholder 4"/>
          <p:cNvSpPr>
            <a:spLocks noGrp="1"/>
          </p:cNvSpPr>
          <p:nvPr>
            <p:ph type="ftr" sz="quarter" idx="3"/>
          </p:nvPr>
        </p:nvSpPr>
        <p:spPr>
          <a:xfrm>
            <a:off x="298389" y="6275389"/>
            <a:ext cx="5445186" cy="365125"/>
          </a:xfrm>
          <a:prstGeom prst="rect">
            <a:avLst/>
          </a:prstGeom>
        </p:spPr>
        <p:txBody>
          <a:bodyPr vert="horz" lIns="91429" tIns="45715" rIns="91429" bIns="45715" rtlCol="0" anchor="ctr"/>
          <a:lstStyle>
            <a:lvl1pPr algn="l" defTabSz="457148">
              <a:defRPr sz="1200">
                <a:solidFill>
                  <a:schemeClr val="bg1"/>
                </a:solidFill>
                <a:effectLst/>
                <a:latin typeface="Comic Sans MS" pitchFamily="66" charset="0"/>
                <a:ea typeface="ＭＳ Ｐゴシック" charset="-128"/>
                <a:cs typeface="ＭＳ Ｐゴシック" charset="-128"/>
              </a:defRPr>
            </a:lvl1pPr>
          </a:lstStyle>
          <a:p>
            <a:pPr>
              <a:defRPr/>
            </a:pPr>
            <a:endParaRPr lang="fr-FR" dirty="0">
              <a:solidFill>
                <a:prstClr val="white"/>
              </a:solidFill>
            </a:endParaRPr>
          </a:p>
        </p:txBody>
      </p:sp>
      <p:sp>
        <p:nvSpPr>
          <p:cNvPr id="6" name="Slide Number Placeholder 5"/>
          <p:cNvSpPr>
            <a:spLocks noGrp="1"/>
          </p:cNvSpPr>
          <p:nvPr>
            <p:ph type="sldNum" sz="quarter" idx="4"/>
          </p:nvPr>
        </p:nvSpPr>
        <p:spPr>
          <a:xfrm>
            <a:off x="8885726" y="6275389"/>
            <a:ext cx="1114425" cy="365125"/>
          </a:xfrm>
          <a:prstGeom prst="rect">
            <a:avLst/>
          </a:prstGeom>
        </p:spPr>
        <p:txBody>
          <a:bodyPr vert="horz" wrap="square" lIns="91429" tIns="45715" rIns="91429" bIns="45715" numCol="1" anchor="ctr" anchorCtr="0" compatLnSpc="1">
            <a:prstTxWarp prst="textNoShape">
              <a:avLst/>
            </a:prstTxWarp>
          </a:bodyPr>
          <a:lstStyle>
            <a:lvl1pPr algn="r" defTabSz="457148">
              <a:defRPr sz="3600">
                <a:solidFill>
                  <a:schemeClr val="bg1"/>
                </a:solidFill>
                <a:effectLst/>
                <a:latin typeface="Comic Sans MS" pitchFamily="66" charset="0"/>
              </a:defRPr>
            </a:lvl1pPr>
          </a:lstStyle>
          <a:p>
            <a:pPr>
              <a:defRPr/>
            </a:pPr>
            <a:fld id="{763726B6-F6F7-9A40-96A4-4EA25C5D501B}" type="slidenum">
              <a:rPr lang="fr-FR" smtClean="0">
                <a:solidFill>
                  <a:prstClr val="white"/>
                </a:solidFill>
              </a:rPr>
              <a:pPr>
                <a:defRPr/>
              </a:pPr>
              <a:t>‹N°›</a:t>
            </a:fld>
            <a:endParaRPr lang="fr-FR" dirty="0">
              <a:solidFill>
                <a:prstClr val="white"/>
              </a:solidFill>
            </a:endParaRPr>
          </a:p>
        </p:txBody>
      </p:sp>
    </p:spTree>
    <p:extLst>
      <p:ext uri="{BB962C8B-B14F-4D97-AF65-F5344CB8AC3E}">
        <p14:creationId xmlns:p14="http://schemas.microsoft.com/office/powerpoint/2010/main" val="378341121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9" r:id="rId13"/>
    <p:sldLayoutId id="2147483740" r:id="rId14"/>
    <p:sldLayoutId id="2147483691" r:id="rId15"/>
    <p:sldLayoutId id="2147483743" r:id="rId16"/>
    <p:sldLayoutId id="2147483744" r:id="rId17"/>
  </p:sldLayoutIdLst>
  <p:txStyles>
    <p:titleStyle>
      <a:lvl1pPr algn="ctr" rtl="0" eaLnBrk="0" fontAlgn="base" hangingPunct="0">
        <a:spcBef>
          <a:spcPct val="0"/>
        </a:spcBef>
        <a:spcAft>
          <a:spcPct val="0"/>
        </a:spcAft>
        <a:defRPr sz="4600" kern="1200">
          <a:solidFill>
            <a:schemeClr val="accent1"/>
          </a:solidFill>
          <a:latin typeface="Comic Sans MS" pitchFamily="66" charset="0"/>
          <a:ea typeface="ＭＳ Ｐゴシック" pitchFamily="34" charset="-128"/>
          <a:cs typeface="ＭＳ Ｐゴシック" charset="-128"/>
        </a:defRPr>
      </a:lvl1pPr>
      <a:lvl2pPr algn="ctr" rtl="0" eaLnBrk="0" fontAlgn="base" hangingPunct="0">
        <a:spcBef>
          <a:spcPct val="0"/>
        </a:spcBef>
        <a:spcAft>
          <a:spcPct val="0"/>
        </a:spcAft>
        <a:defRPr sz="4600">
          <a:solidFill>
            <a:schemeClr val="accent1"/>
          </a:solidFill>
          <a:latin typeface="News Gothic MT" charset="0"/>
          <a:ea typeface="ＭＳ Ｐゴシック" pitchFamily="34" charset="-128"/>
          <a:cs typeface="ＭＳ Ｐゴシック" charset="-128"/>
        </a:defRPr>
      </a:lvl2pPr>
      <a:lvl3pPr algn="ctr" rtl="0" eaLnBrk="0" fontAlgn="base" hangingPunct="0">
        <a:spcBef>
          <a:spcPct val="0"/>
        </a:spcBef>
        <a:spcAft>
          <a:spcPct val="0"/>
        </a:spcAft>
        <a:defRPr sz="4600">
          <a:solidFill>
            <a:schemeClr val="accent1"/>
          </a:solidFill>
          <a:latin typeface="News Gothic MT" charset="0"/>
          <a:ea typeface="ＭＳ Ｐゴシック" pitchFamily="34" charset="-128"/>
          <a:cs typeface="ＭＳ Ｐゴシック" charset="-128"/>
        </a:defRPr>
      </a:lvl3pPr>
      <a:lvl4pPr algn="ctr" rtl="0" eaLnBrk="0" fontAlgn="base" hangingPunct="0">
        <a:spcBef>
          <a:spcPct val="0"/>
        </a:spcBef>
        <a:spcAft>
          <a:spcPct val="0"/>
        </a:spcAft>
        <a:defRPr sz="4600">
          <a:solidFill>
            <a:schemeClr val="accent1"/>
          </a:solidFill>
          <a:latin typeface="News Gothic MT" charset="0"/>
          <a:ea typeface="ＭＳ Ｐゴシック" pitchFamily="34" charset="-128"/>
          <a:cs typeface="ＭＳ Ｐゴシック" charset="-128"/>
        </a:defRPr>
      </a:lvl4pPr>
      <a:lvl5pPr algn="ctr" rtl="0" eaLnBrk="0" fontAlgn="base" hangingPunct="0">
        <a:spcBef>
          <a:spcPct val="0"/>
        </a:spcBef>
        <a:spcAft>
          <a:spcPct val="0"/>
        </a:spcAft>
        <a:defRPr sz="4600">
          <a:solidFill>
            <a:schemeClr val="accent1"/>
          </a:solidFill>
          <a:latin typeface="News Gothic MT" charset="0"/>
          <a:ea typeface="ＭＳ Ｐゴシック" pitchFamily="34" charset="-128"/>
          <a:cs typeface="ＭＳ Ｐゴシック" charset="-128"/>
        </a:defRPr>
      </a:lvl5pPr>
      <a:lvl6pPr marL="457148" algn="ctr" rtl="0" fontAlgn="base">
        <a:spcBef>
          <a:spcPct val="0"/>
        </a:spcBef>
        <a:spcAft>
          <a:spcPct val="0"/>
        </a:spcAft>
        <a:defRPr sz="4600">
          <a:solidFill>
            <a:schemeClr val="accent1"/>
          </a:solidFill>
          <a:latin typeface="News Gothic MT" charset="0"/>
          <a:ea typeface="ＭＳ Ｐゴシック" charset="-128"/>
          <a:cs typeface="ＭＳ Ｐゴシック" charset="-128"/>
        </a:defRPr>
      </a:lvl6pPr>
      <a:lvl7pPr marL="914296" algn="ctr" rtl="0" fontAlgn="base">
        <a:spcBef>
          <a:spcPct val="0"/>
        </a:spcBef>
        <a:spcAft>
          <a:spcPct val="0"/>
        </a:spcAft>
        <a:defRPr sz="4600">
          <a:solidFill>
            <a:schemeClr val="accent1"/>
          </a:solidFill>
          <a:latin typeface="News Gothic MT" charset="0"/>
          <a:ea typeface="ＭＳ Ｐゴシック" charset="-128"/>
          <a:cs typeface="ＭＳ Ｐゴシック" charset="-128"/>
        </a:defRPr>
      </a:lvl7pPr>
      <a:lvl8pPr marL="1371445" algn="ctr" rtl="0" fontAlgn="base">
        <a:spcBef>
          <a:spcPct val="0"/>
        </a:spcBef>
        <a:spcAft>
          <a:spcPct val="0"/>
        </a:spcAft>
        <a:defRPr sz="4600">
          <a:solidFill>
            <a:schemeClr val="accent1"/>
          </a:solidFill>
          <a:latin typeface="News Gothic MT" charset="0"/>
          <a:ea typeface="ＭＳ Ｐゴシック" charset="-128"/>
          <a:cs typeface="ＭＳ Ｐゴシック" charset="-128"/>
        </a:defRPr>
      </a:lvl8pPr>
      <a:lvl9pPr marL="1828592" algn="ctr" rtl="0" fontAlgn="base">
        <a:spcBef>
          <a:spcPct val="0"/>
        </a:spcBef>
        <a:spcAft>
          <a:spcPct val="0"/>
        </a:spcAft>
        <a:defRPr sz="4600">
          <a:solidFill>
            <a:schemeClr val="accent1"/>
          </a:solidFill>
          <a:latin typeface="News Gothic MT" charset="0"/>
          <a:ea typeface="ＭＳ Ｐゴシック" charset="-128"/>
          <a:cs typeface="ＭＳ Ｐゴシック" charset="-128"/>
        </a:defRPr>
      </a:lvl9pPr>
    </p:titleStyle>
    <p:bodyStyle>
      <a:lvl1pPr marL="347663" indent="-347663" algn="l" rtl="0" eaLnBrk="0" fontAlgn="base" hangingPunct="0">
        <a:spcBef>
          <a:spcPts val="2000"/>
        </a:spcBef>
        <a:spcAft>
          <a:spcPct val="0"/>
        </a:spcAft>
        <a:buClr>
          <a:srgbClr val="6FB7D7"/>
        </a:buClr>
        <a:buSzPct val="110000"/>
        <a:buFont typeface="Wingdings 2" charset="0"/>
        <a:buChar char=""/>
        <a:defRPr sz="2300" kern="1200">
          <a:solidFill>
            <a:srgbClr val="595959"/>
          </a:solidFill>
          <a:latin typeface="Comic Sans MS" pitchFamily="66" charset="0"/>
          <a:ea typeface="ＭＳ Ｐゴシック" pitchFamily="34" charset="-128"/>
          <a:cs typeface="ＭＳ Ｐゴシック" charset="-128"/>
        </a:defRPr>
      </a:lvl1pPr>
      <a:lvl2pPr marL="684213" indent="-334963" algn="l" rtl="0" eaLnBrk="0" fontAlgn="base" hangingPunct="0">
        <a:spcBef>
          <a:spcPts val="600"/>
        </a:spcBef>
        <a:spcAft>
          <a:spcPct val="0"/>
        </a:spcAft>
        <a:buClr>
          <a:srgbClr val="215D77"/>
        </a:buClr>
        <a:buSzPct val="110000"/>
        <a:buFont typeface="Wingdings 2" charset="0"/>
        <a:buChar char=""/>
        <a:defRPr sz="2200" kern="1200">
          <a:solidFill>
            <a:srgbClr val="595959"/>
          </a:solidFill>
          <a:latin typeface="Comic Sans MS" pitchFamily="66" charset="0"/>
          <a:ea typeface="ＭＳ Ｐゴシック" pitchFamily="34" charset="-128"/>
          <a:cs typeface="+mn-cs"/>
        </a:defRPr>
      </a:lvl2pPr>
      <a:lvl3pPr marL="966788" indent="-280988" algn="l" rtl="0" eaLnBrk="0" fontAlgn="base" hangingPunct="0">
        <a:spcBef>
          <a:spcPts val="600"/>
        </a:spcBef>
        <a:spcAft>
          <a:spcPct val="0"/>
        </a:spcAft>
        <a:buClr>
          <a:srgbClr val="6FB7D7"/>
        </a:buClr>
        <a:buSzPct val="110000"/>
        <a:buFont typeface="Wingdings 2" charset="0"/>
        <a:buChar char=""/>
        <a:defRPr sz="2000" kern="1200">
          <a:solidFill>
            <a:srgbClr val="595959"/>
          </a:solidFill>
          <a:latin typeface="Comic Sans MS" pitchFamily="66" charset="0"/>
          <a:ea typeface="ＭＳ Ｐゴシック" pitchFamily="34" charset="-128"/>
          <a:cs typeface="+mn-cs"/>
        </a:defRPr>
      </a:lvl3pPr>
      <a:lvl4pPr marL="1262063" indent="-293688" algn="l" rtl="0" eaLnBrk="0" fontAlgn="base" hangingPunct="0">
        <a:spcBef>
          <a:spcPts val="600"/>
        </a:spcBef>
        <a:spcAft>
          <a:spcPct val="0"/>
        </a:spcAft>
        <a:buClr>
          <a:srgbClr val="215D77"/>
        </a:buClr>
        <a:buSzPct val="110000"/>
        <a:buFont typeface="Wingdings 2" charset="0"/>
        <a:buChar char=""/>
        <a:defRPr kern="1200">
          <a:solidFill>
            <a:srgbClr val="595959"/>
          </a:solidFill>
          <a:latin typeface="Comic Sans MS" pitchFamily="66" charset="0"/>
          <a:ea typeface="ＭＳ Ｐゴシック" pitchFamily="34" charset="-128"/>
          <a:cs typeface="+mn-cs"/>
        </a:defRPr>
      </a:lvl4pPr>
      <a:lvl5pPr marL="1544638" indent="-280988" algn="l" rtl="0" eaLnBrk="0" fontAlgn="base" hangingPunct="0">
        <a:spcBef>
          <a:spcPts val="600"/>
        </a:spcBef>
        <a:spcAft>
          <a:spcPct val="0"/>
        </a:spcAft>
        <a:buClr>
          <a:srgbClr val="6FB7D7"/>
        </a:buClr>
        <a:buSzPct val="110000"/>
        <a:buFont typeface="Wingdings 2" charset="0"/>
        <a:buChar char=""/>
        <a:defRPr kern="1200">
          <a:solidFill>
            <a:srgbClr val="595959"/>
          </a:solidFill>
          <a:latin typeface="Comic Sans MS" pitchFamily="66" charset="0"/>
          <a:ea typeface="ＭＳ Ｐゴシック" pitchFamily="34" charset="-128"/>
          <a:cs typeface="+mn-cs"/>
        </a:defRPr>
      </a:lvl5pPr>
      <a:lvl6pPr marL="2514314"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video" Target="file:///C:\Philippe\Images%20Sciences\Techniques%20Imagerie\Scanner\4D_lung.mpg" TargetMode="External"/><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tags" Target="../tags/tag4.xml"/><Relationship Id="rId7" Type="http://schemas.openxmlformats.org/officeDocument/2006/relationships/notesSlide" Target="../notesSlides/notesSlide9.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7.xml"/><Relationship Id="rId5" Type="http://schemas.openxmlformats.org/officeDocument/2006/relationships/tags" Target="../tags/tag6.xml"/><Relationship Id="rId4"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file:///C:\Philippe\Cours-EPU\Cours%20GOLF\Golf%20Strasbourg%202015\CyberKnife%20M6%20Movie%20lung%20court.mov" TargetMode="External"/><Relationship Id="rId1" Type="http://schemas.microsoft.com/office/2007/relationships/media" Target="file:///C:\Philippe\Cours-EPU\Cours%20GOLF\Golf%20Strasbourg%202015\CyberKnife%20M6%20Movie%20lung%20court.mov" TargetMode="External"/><Relationship Id="rId6" Type="http://schemas.openxmlformats.org/officeDocument/2006/relationships/image" Target="../media/image41.png"/><Relationship Id="rId5" Type="http://schemas.openxmlformats.org/officeDocument/2006/relationships/image" Target="../media/image40.wmf"/><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2.avi"/><Relationship Id="rId7" Type="http://schemas.openxmlformats.org/officeDocument/2006/relationships/slideLayout" Target="../slideLayouts/slideLayout11.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video" Target="../media/media3.avi"/><Relationship Id="rId11" Type="http://schemas.openxmlformats.org/officeDocument/2006/relationships/image" Target="../media/image14.png"/><Relationship Id="rId5" Type="http://schemas.microsoft.com/office/2007/relationships/media" Target="../media/media3.avi"/><Relationship Id="rId10" Type="http://schemas.openxmlformats.org/officeDocument/2006/relationships/image" Target="../media/image13.png"/><Relationship Id="rId4" Type="http://schemas.openxmlformats.org/officeDocument/2006/relationships/video" Target="../media/media2.avi"/><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video" Target="../media/media4.mpg"/><Relationship Id="rId7" Type="http://schemas.openxmlformats.org/officeDocument/2006/relationships/image" Target="../media/image17.jpeg"/><Relationship Id="rId2" Type="http://schemas.microsoft.com/office/2007/relationships/media" Target="../media/media4.mpg"/><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notesSlide" Target="../notesSlides/notesSlide4.xml"/><Relationship Id="rId4"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image" Target="../media/image25.png"/><Relationship Id="rId3" Type="http://schemas.openxmlformats.org/officeDocument/2006/relationships/video" Target="../media/media5.mpg"/><Relationship Id="rId7" Type="http://schemas.openxmlformats.org/officeDocument/2006/relationships/oleObject" Target="../embeddings/oleObject1.bin"/><Relationship Id="rId12" Type="http://schemas.openxmlformats.org/officeDocument/2006/relationships/image" Target="../media/image24.png"/><Relationship Id="rId2" Type="http://schemas.microsoft.com/office/2007/relationships/media" Target="../media/media5.mpg"/><Relationship Id="rId1" Type="http://schemas.openxmlformats.org/officeDocument/2006/relationships/vmlDrawing" Target="../drawings/vmlDrawing1.vml"/><Relationship Id="rId6" Type="http://schemas.openxmlformats.org/officeDocument/2006/relationships/image" Target="../media/image20.jpeg"/><Relationship Id="rId11" Type="http://schemas.openxmlformats.org/officeDocument/2006/relationships/image" Target="../media/image23.png"/><Relationship Id="rId5" Type="http://schemas.openxmlformats.org/officeDocument/2006/relationships/notesSlide" Target="../notesSlides/notesSlide5.xml"/><Relationship Id="rId10" Type="http://schemas.openxmlformats.org/officeDocument/2006/relationships/image" Target="../media/image22.png"/><Relationship Id="rId4" Type="http://schemas.openxmlformats.org/officeDocument/2006/relationships/slideLayout" Target="../slideLayouts/slideLayout8.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notesSlide" Target="../notesSlides/notesSlide6.xml"/><Relationship Id="rId7" Type="http://schemas.openxmlformats.org/officeDocument/2006/relationships/image" Target="../media/image29.png"/><Relationship Id="rId12" Type="http://schemas.openxmlformats.org/officeDocument/2006/relationships/image" Target="../media/image34.jpeg"/><Relationship Id="rId2" Type="http://schemas.openxmlformats.org/officeDocument/2006/relationships/slideLayout" Target="../slideLayouts/slideLayout5.xml"/><Relationship Id="rId1" Type="http://schemas.openxmlformats.org/officeDocument/2006/relationships/video" Target="file:///C:\Philippe\Images%20Sciences\Techniques%20Imagerie\Scanner\helice.wmv" TargetMode="Externa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jpe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713" name="Text Box 17"/>
          <p:cNvSpPr txBox="1">
            <a:spLocks noChangeArrowheads="1"/>
          </p:cNvSpPr>
          <p:nvPr/>
        </p:nvSpPr>
        <p:spPr bwMode="auto">
          <a:xfrm>
            <a:off x="146172" y="271771"/>
            <a:ext cx="9972126" cy="1323423"/>
          </a:xfrm>
          <a:prstGeom prst="rect">
            <a:avLst/>
          </a:prstGeom>
          <a:noFill/>
          <a:ln>
            <a:noFill/>
          </a:ln>
          <a:effectLst/>
          <a:extLst>
            <a:ext uri="{909E8E84-426E-40DD-AFC4-6F175D3DCCD1}">
              <a14:hiddenFill xmlns:a14="http://schemas.microsoft.com/office/drawing/2010/main">
                <a:gradFill rotWithShape="0">
                  <a:gsLst>
                    <a:gs pos="0">
                      <a:srgbClr val="063DE8"/>
                    </a:gs>
                    <a:gs pos="100000">
                      <a:srgbClr val="063DE8">
                        <a:gamma/>
                        <a:shade val="29804"/>
                        <a:invGamma/>
                      </a:srgbClr>
                    </a:gs>
                  </a:gsLst>
                  <a:path path="rect">
                    <a:fillToRect l="100000" b="100000"/>
                  </a:path>
                </a:gradFill>
              </a14:hiddenFill>
            </a:ext>
            <a:ext uri="{91240B29-F687-4F45-9708-019B960494DF}">
              <a14:hiddenLine xmlns:a14="http://schemas.microsoft.com/office/drawing/2010/main" w="50800">
                <a:solidFill>
                  <a:srgbClr val="00DFC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2" rIns="91422" bIns="45712">
            <a:spAutoFit/>
          </a:bodyPr>
          <a:lstStyle>
            <a:lvl1pPr>
              <a:defRPr sz="3600" b="1">
                <a:solidFill>
                  <a:srgbClr val="FFFF00"/>
                </a:solidFill>
                <a:latin typeface="Comic Sans MS" charset="0"/>
                <a:ea typeface="ＭＳ Ｐゴシック" charset="0"/>
              </a:defRPr>
            </a:lvl1pPr>
            <a:lvl2pPr marL="742950" indent="-285750">
              <a:defRPr sz="3600" b="1">
                <a:solidFill>
                  <a:srgbClr val="FFFF00"/>
                </a:solidFill>
                <a:latin typeface="Comic Sans MS" charset="0"/>
                <a:ea typeface="ＭＳ Ｐゴシック" charset="0"/>
              </a:defRPr>
            </a:lvl2pPr>
            <a:lvl3pPr marL="1143000" indent="-228600">
              <a:defRPr sz="3600" b="1">
                <a:solidFill>
                  <a:srgbClr val="FFFF00"/>
                </a:solidFill>
                <a:latin typeface="Comic Sans MS" charset="0"/>
                <a:ea typeface="ＭＳ Ｐゴシック" charset="0"/>
              </a:defRPr>
            </a:lvl3pPr>
            <a:lvl4pPr marL="1600200" indent="-228600">
              <a:defRPr sz="3600" b="1">
                <a:solidFill>
                  <a:srgbClr val="FFFF00"/>
                </a:solidFill>
                <a:latin typeface="Comic Sans MS" charset="0"/>
                <a:ea typeface="ＭＳ Ｐゴシック" charset="0"/>
              </a:defRPr>
            </a:lvl4pPr>
            <a:lvl5pPr marL="2057400" indent="-228600">
              <a:defRPr sz="3600" b="1">
                <a:solidFill>
                  <a:srgbClr val="FFFF00"/>
                </a:solidFill>
                <a:latin typeface="Comic Sans MS" charset="0"/>
                <a:ea typeface="ＭＳ Ｐゴシック" charset="0"/>
              </a:defRPr>
            </a:lvl5pPr>
            <a:lvl6pPr marL="2514600" indent="-228600" eaLnBrk="0" fontAlgn="base" hangingPunct="0">
              <a:spcBef>
                <a:spcPct val="0"/>
              </a:spcBef>
              <a:spcAft>
                <a:spcPct val="0"/>
              </a:spcAft>
              <a:defRPr sz="3600" b="1">
                <a:solidFill>
                  <a:srgbClr val="FFFF00"/>
                </a:solidFill>
                <a:latin typeface="Comic Sans MS" charset="0"/>
                <a:ea typeface="ＭＳ Ｐゴシック" charset="0"/>
              </a:defRPr>
            </a:lvl6pPr>
            <a:lvl7pPr marL="2971800" indent="-228600" eaLnBrk="0" fontAlgn="base" hangingPunct="0">
              <a:spcBef>
                <a:spcPct val="0"/>
              </a:spcBef>
              <a:spcAft>
                <a:spcPct val="0"/>
              </a:spcAft>
              <a:defRPr sz="3600" b="1">
                <a:solidFill>
                  <a:srgbClr val="FFFF00"/>
                </a:solidFill>
                <a:latin typeface="Comic Sans MS" charset="0"/>
                <a:ea typeface="ＭＳ Ｐゴシック" charset="0"/>
              </a:defRPr>
            </a:lvl7pPr>
            <a:lvl8pPr marL="3429000" indent="-228600" eaLnBrk="0" fontAlgn="base" hangingPunct="0">
              <a:spcBef>
                <a:spcPct val="0"/>
              </a:spcBef>
              <a:spcAft>
                <a:spcPct val="0"/>
              </a:spcAft>
              <a:defRPr sz="3600" b="1">
                <a:solidFill>
                  <a:srgbClr val="FFFF00"/>
                </a:solidFill>
                <a:latin typeface="Comic Sans MS" charset="0"/>
                <a:ea typeface="ＭＳ Ｐゴシック" charset="0"/>
              </a:defRPr>
            </a:lvl8pPr>
            <a:lvl9pPr marL="3886200" indent="-228600" eaLnBrk="0" fontAlgn="base" hangingPunct="0">
              <a:spcBef>
                <a:spcPct val="0"/>
              </a:spcBef>
              <a:spcAft>
                <a:spcPct val="0"/>
              </a:spcAft>
              <a:defRPr sz="3600" b="1">
                <a:solidFill>
                  <a:srgbClr val="FFFF00"/>
                </a:solidFill>
                <a:latin typeface="Comic Sans MS" charset="0"/>
                <a:ea typeface="ＭＳ Ｐゴシック" charset="0"/>
              </a:defRPr>
            </a:lvl9pPr>
          </a:lstStyle>
          <a:p>
            <a:pPr algn="ctr" defTabSz="457111">
              <a:spcBef>
                <a:spcPts val="1200"/>
              </a:spcBef>
              <a:defRPr/>
            </a:pPr>
            <a:r>
              <a:rPr lang="fr-FR" sz="4000" b="0" i="1" dirty="0">
                <a:solidFill>
                  <a:schemeClr val="accent1"/>
                </a:solidFill>
                <a:latin typeface="Comic Sans MS" pitchFamily="66" charset="0"/>
                <a:cs typeface="Times New Roman" charset="0"/>
              </a:rPr>
              <a:t>Asservissement respiratoire et Radiothérapie</a:t>
            </a:r>
            <a:endParaRPr lang="fr-FR" b="0" i="1" dirty="0">
              <a:solidFill>
                <a:schemeClr val="accent1"/>
              </a:solidFill>
              <a:latin typeface="Comic Sans MS" pitchFamily="66" charset="0"/>
              <a:cs typeface="Times New Roman" charset="0"/>
            </a:endParaRPr>
          </a:p>
        </p:txBody>
      </p:sp>
      <p:sp>
        <p:nvSpPr>
          <p:cNvPr id="13" name="Rectangle 17"/>
          <p:cNvSpPr>
            <a:spLocks noChangeArrowheads="1"/>
          </p:cNvSpPr>
          <p:nvPr/>
        </p:nvSpPr>
        <p:spPr bwMode="auto">
          <a:xfrm>
            <a:off x="922217" y="5540500"/>
            <a:ext cx="8435670" cy="609381"/>
          </a:xfrm>
          <a:prstGeom prst="rect">
            <a:avLst/>
          </a:prstGeom>
          <a:noFill/>
          <a:ln w="9525">
            <a:noFill/>
            <a:miter lim="800000"/>
            <a:headEnd/>
            <a:tailEnd/>
          </a:ln>
          <a:effectLst/>
        </p:spPr>
        <p:txBody>
          <a:bodyPr lIns="91422" tIns="45712" rIns="91422" bIns="45712">
            <a:spAutoFit/>
          </a:bodyPr>
          <a:lstStyle/>
          <a:p>
            <a:pPr algn="ctr" defTabSz="457111">
              <a:lnSpc>
                <a:spcPct val="120000"/>
              </a:lnSpc>
              <a:spcBef>
                <a:spcPct val="5000"/>
              </a:spcBef>
              <a:defRPr/>
            </a:pPr>
            <a:r>
              <a:rPr lang="en-GB" sz="2800" dirty="0">
                <a:solidFill>
                  <a:schemeClr val="accent2"/>
                </a:solidFill>
                <a:effectLst/>
                <a:latin typeface="Comic Sans MS" pitchFamily="66" charset="0"/>
                <a:ea typeface="+mn-ea"/>
              </a:rPr>
              <a:t>Pr Philippe Giraud</a:t>
            </a:r>
            <a:endParaRPr lang="en-US" sz="2800" dirty="0">
              <a:solidFill>
                <a:schemeClr val="accent2"/>
              </a:solidFill>
              <a:effectLst/>
              <a:latin typeface="Comic Sans MS" pitchFamily="66" charset="0"/>
              <a:ea typeface="+mn-ea"/>
            </a:endParaRPr>
          </a:p>
        </p:txBody>
      </p:sp>
      <p:sp>
        <p:nvSpPr>
          <p:cNvPr id="16387" name="Text Box 18"/>
          <p:cNvSpPr txBox="1">
            <a:spLocks noChangeArrowheads="1"/>
          </p:cNvSpPr>
          <p:nvPr/>
        </p:nvSpPr>
        <p:spPr bwMode="auto">
          <a:xfrm>
            <a:off x="113568" y="6187116"/>
            <a:ext cx="10050890"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2" rIns="91422" bIns="4571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1600" dirty="0">
                <a:solidFill>
                  <a:schemeClr val="accent2"/>
                </a:solidFill>
                <a:effectLst/>
                <a:latin typeface="Comic Sans MS" panose="030F0702030302020204" pitchFamily="66" charset="0"/>
              </a:rPr>
              <a:t>Service d’Oncologie Radiothérapie</a:t>
            </a:r>
            <a:br>
              <a:rPr lang="fr-FR" sz="1600" dirty="0">
                <a:solidFill>
                  <a:schemeClr val="accent2"/>
                </a:solidFill>
                <a:effectLst/>
                <a:latin typeface="Comic Sans MS" panose="030F0702030302020204" pitchFamily="66" charset="0"/>
              </a:rPr>
            </a:br>
            <a:r>
              <a:rPr lang="fr-FR" sz="1600" dirty="0">
                <a:solidFill>
                  <a:schemeClr val="accent2"/>
                </a:solidFill>
                <a:effectLst/>
                <a:latin typeface="Comic Sans MS" panose="030F0702030302020204" pitchFamily="66" charset="0"/>
              </a:rPr>
              <a:t>Hôpital Européen Georges Pompidou, Paris</a:t>
            </a:r>
          </a:p>
        </p:txBody>
      </p:sp>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l="68811" t="98"/>
          <a:stretch/>
        </p:blipFill>
        <p:spPr>
          <a:xfrm>
            <a:off x="9173003" y="5514124"/>
            <a:ext cx="1088598" cy="1317500"/>
          </a:xfrm>
          <a:prstGeom prst="rect">
            <a:avLst/>
          </a:prstGeom>
        </p:spPr>
      </p:pic>
      <p:pic>
        <p:nvPicPr>
          <p:cNvPr id="7" name="4D_lung.mpg">
            <a:hlinkClick r:id="" action="ppaction://media"/>
            <a:extLst>
              <a:ext uri="{FF2B5EF4-FFF2-40B4-BE49-F238E27FC236}">
                <a16:creationId xmlns:a16="http://schemas.microsoft.com/office/drawing/2014/main" id="{DBCA13B1-A5DC-4E2A-97FC-2547B6B8A508}"/>
              </a:ext>
            </a:extLst>
          </p:cNvPr>
          <p:cNvPicPr>
            <a:picLocks noRot="1" noChangeAspect="1"/>
          </p:cNvPicPr>
          <p:nvPr>
            <a:videoFile r:link="rId1"/>
          </p:nvPr>
        </p:nvPicPr>
        <p:blipFill>
          <a:blip r:embed="rId5">
            <a:lum bright="19000" contrast="14000"/>
            <a:extLst>
              <a:ext uri="{28A0092B-C50C-407E-A947-70E740481C1C}">
                <a14:useLocalDpi xmlns:a14="http://schemas.microsoft.com/office/drawing/2010/main" val="0"/>
              </a:ext>
            </a:extLst>
          </a:blip>
          <a:srcRect/>
          <a:stretch>
            <a:fillRect/>
          </a:stretch>
        </p:blipFill>
        <p:spPr bwMode="auto">
          <a:xfrm>
            <a:off x="3231503" y="1838025"/>
            <a:ext cx="3844925" cy="351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058897"/>
      </p:ext>
    </p:extLst>
  </p:cSld>
  <p:clrMapOvr>
    <a:masterClrMapping/>
  </p:clrMapOvr>
  <mc:AlternateContent xmlns:mc="http://schemas.openxmlformats.org/markup-compatibility/2006" xmlns:p14="http://schemas.microsoft.com/office/powerpoint/2010/main">
    <mc:Choice Requires="p14">
      <p:transition spd="slow" p14:dur="2000" advTm="13308"/>
    </mc:Choice>
    <mc:Fallback xmlns="">
      <p:transition spd="slow" advTm="13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a:grpSpLocks/>
          </p:cNvGrpSpPr>
          <p:nvPr>
            <p:custDataLst>
              <p:tags r:id="rId2"/>
            </p:custDataLst>
          </p:nvPr>
        </p:nvGrpSpPr>
        <p:grpSpPr bwMode="auto">
          <a:xfrm>
            <a:off x="7237412" y="3511844"/>
            <a:ext cx="2314575" cy="2057400"/>
            <a:chOff x="865" y="214"/>
            <a:chExt cx="1451" cy="1031"/>
          </a:xfrm>
          <a:solidFill>
            <a:schemeClr val="bg1">
              <a:lumMod val="85000"/>
            </a:schemeClr>
          </a:solidFill>
        </p:grpSpPr>
        <p:sp>
          <p:nvSpPr>
            <p:cNvPr id="600114" name="Oval 50"/>
            <p:cNvSpPr>
              <a:spLocks noChangeAspect="1" noChangeArrowheads="1"/>
            </p:cNvSpPr>
            <p:nvPr/>
          </p:nvSpPr>
          <p:spPr bwMode="auto">
            <a:xfrm>
              <a:off x="865" y="214"/>
              <a:ext cx="1451" cy="1031"/>
            </a:xfrm>
            <a:prstGeom prst="ellipse">
              <a:avLst/>
            </a:prstGeom>
            <a:grpFill/>
            <a:ln w="9525" algn="ctr">
              <a:noFill/>
              <a:round/>
              <a:headEnd/>
              <a:tailEnd/>
            </a:ln>
            <a:effectLst/>
          </p:spPr>
          <p:txBody>
            <a:bodyPr wrap="none" anchor="ctr"/>
            <a:lstStyle/>
            <a:p>
              <a:pPr algn="ctr">
                <a:defRPr/>
              </a:pPr>
              <a:endParaRPr lang="en-US" sz="1200" dirty="0">
                <a:solidFill>
                  <a:srgbClr val="004A64"/>
                </a:solidFill>
                <a:latin typeface="Comic Sans MS" pitchFamily="66" charset="0"/>
                <a:ea typeface="ＭＳ Ｐゴシック" pitchFamily="34" charset="-128"/>
              </a:endParaRPr>
            </a:p>
          </p:txBody>
        </p:sp>
        <p:sp>
          <p:nvSpPr>
            <p:cNvPr id="854021" name="Oval 51"/>
            <p:cNvSpPr>
              <a:spLocks noChangeArrowheads="1"/>
            </p:cNvSpPr>
            <p:nvPr/>
          </p:nvSpPr>
          <p:spPr bwMode="auto">
            <a:xfrm>
              <a:off x="1228" y="472"/>
              <a:ext cx="726" cy="516"/>
            </a:xfrm>
            <a:prstGeom prst="ellipse">
              <a:avLst/>
            </a:prstGeom>
            <a:grpFill/>
            <a:ln w="9525" algn="ctr">
              <a:noFill/>
              <a:round/>
              <a:headEnd/>
              <a:tailEnd/>
            </a:ln>
          </p:spPr>
          <p:txBody>
            <a:bodyPr wrap="none" anchor="ctr"/>
            <a:lstStyle/>
            <a:p>
              <a:pPr algn="ctr">
                <a:defRPr/>
              </a:pPr>
              <a:endParaRPr lang="en-US" sz="1000" dirty="0">
                <a:solidFill>
                  <a:srgbClr val="004A64"/>
                </a:solidFill>
                <a:latin typeface="Comic Sans MS" pitchFamily="66" charset="0"/>
                <a:ea typeface="ＭＳ Ｐゴシック" pitchFamily="34" charset="-128"/>
              </a:endParaRPr>
            </a:p>
          </p:txBody>
        </p:sp>
        <p:sp>
          <p:nvSpPr>
            <p:cNvPr id="854022" name="Text Box 52"/>
            <p:cNvSpPr txBox="1">
              <a:spLocks noChangeArrowheads="1"/>
            </p:cNvSpPr>
            <p:nvPr/>
          </p:nvSpPr>
          <p:spPr bwMode="auto">
            <a:xfrm>
              <a:off x="1527" y="1002"/>
              <a:ext cx="116" cy="123"/>
            </a:xfrm>
            <a:prstGeom prst="rect">
              <a:avLst/>
            </a:prstGeom>
            <a:grpFill/>
            <a:ln w="9525" algn="ctr">
              <a:noFill/>
              <a:miter lim="800000"/>
              <a:headEnd/>
              <a:tailEnd/>
            </a:ln>
          </p:spPr>
          <p:txBody>
            <a:bodyPr wrap="none">
              <a:spAutoFit/>
            </a:bodyPr>
            <a:lstStyle/>
            <a:p>
              <a:pPr algn="ctr">
                <a:defRPr/>
              </a:pPr>
              <a:endParaRPr lang="en-US" sz="1000" dirty="0">
                <a:solidFill>
                  <a:srgbClr val="004A64"/>
                </a:solidFill>
                <a:latin typeface="Comic Sans MS" pitchFamily="66" charset="0"/>
                <a:ea typeface="ＭＳ Ｐゴシック" pitchFamily="34" charset="-128"/>
              </a:endParaRPr>
            </a:p>
          </p:txBody>
        </p:sp>
      </p:grpSp>
      <p:sp>
        <p:nvSpPr>
          <p:cNvPr id="600067" name="Oval 3"/>
          <p:cNvSpPr>
            <a:spLocks noChangeAspect="1" noChangeArrowheads="1"/>
          </p:cNvSpPr>
          <p:nvPr/>
        </p:nvSpPr>
        <p:spPr bwMode="auto">
          <a:xfrm>
            <a:off x="463550" y="2817813"/>
            <a:ext cx="2643188" cy="3521075"/>
          </a:xfrm>
          <a:prstGeom prst="ellipse">
            <a:avLst/>
          </a:prstGeom>
          <a:solidFill>
            <a:schemeClr val="bg1">
              <a:lumMod val="85000"/>
            </a:schemeClr>
          </a:solidFill>
          <a:ln w="9525" algn="ctr">
            <a:noFill/>
            <a:round/>
            <a:headEnd/>
            <a:tailEnd/>
          </a:ln>
          <a:effectLst/>
        </p:spPr>
        <p:txBody>
          <a:bodyPr wrap="none" anchor="ctr"/>
          <a:lstStyle/>
          <a:p>
            <a:pPr algn="ctr">
              <a:defRPr/>
            </a:pPr>
            <a:endParaRPr lang="en-US" sz="1200" dirty="0">
              <a:solidFill>
                <a:srgbClr val="004A64"/>
              </a:solidFill>
              <a:latin typeface="Comic Sans MS" pitchFamily="66" charset="0"/>
              <a:ea typeface="ＭＳ Ｐゴシック" pitchFamily="34" charset="-128"/>
            </a:endParaRPr>
          </a:p>
        </p:txBody>
      </p:sp>
      <p:pic>
        <p:nvPicPr>
          <p:cNvPr id="17412" name="Picture 9" descr="Case2_sag"/>
          <p:cNvPicPr>
            <a:picLocks noChangeAspect="1" noChangeArrowheads="1" noCrop="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3567113" y="2967038"/>
            <a:ext cx="3159125" cy="29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p:custDataLst>
              <p:tags r:id="rId4"/>
            </p:custDataLst>
          </p:nvPr>
        </p:nvGrpSpPr>
        <p:grpSpPr bwMode="auto">
          <a:xfrm>
            <a:off x="782638" y="3625850"/>
            <a:ext cx="2057400" cy="1828800"/>
            <a:chOff x="865" y="214"/>
            <a:chExt cx="1451" cy="1031"/>
          </a:xfrm>
        </p:grpSpPr>
        <p:sp>
          <p:nvSpPr>
            <p:cNvPr id="17425" name="Oval 21"/>
            <p:cNvSpPr>
              <a:spLocks noChangeAspect="1" noChangeArrowheads="1"/>
            </p:cNvSpPr>
            <p:nvPr/>
          </p:nvSpPr>
          <p:spPr bwMode="auto">
            <a:xfrm>
              <a:off x="865" y="214"/>
              <a:ext cx="1451" cy="1031"/>
            </a:xfrm>
            <a:prstGeom prst="ellipse">
              <a:avLst/>
            </a:prstGeom>
            <a:gradFill rotWithShape="1">
              <a:gsLst>
                <a:gs pos="0">
                  <a:srgbClr val="D58DB6"/>
                </a:gs>
                <a:gs pos="100000">
                  <a:srgbClr val="B6388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sz="3600" b="1">
                  <a:solidFill>
                    <a:srgbClr val="FFFF00"/>
                  </a:solidFill>
                  <a:latin typeface="Comic Sans MS" pitchFamily="66" charset="0"/>
                  <a:ea typeface="MS PGothic" pitchFamily="34" charset="-128"/>
                </a:defRPr>
              </a:lvl1pPr>
              <a:lvl2pPr marL="742950" indent="-285750">
                <a:defRPr sz="3600" b="1">
                  <a:solidFill>
                    <a:srgbClr val="FFFF00"/>
                  </a:solidFill>
                  <a:latin typeface="Comic Sans MS" pitchFamily="66" charset="0"/>
                  <a:ea typeface="MS PGothic" pitchFamily="34" charset="-128"/>
                </a:defRPr>
              </a:lvl2pPr>
              <a:lvl3pPr marL="1143000" indent="-228600">
                <a:defRPr sz="3600" b="1">
                  <a:solidFill>
                    <a:srgbClr val="FFFF00"/>
                  </a:solidFill>
                  <a:latin typeface="Comic Sans MS" pitchFamily="66" charset="0"/>
                  <a:ea typeface="MS PGothic" pitchFamily="34" charset="-128"/>
                </a:defRPr>
              </a:lvl3pPr>
              <a:lvl4pPr marL="1600200" indent="-228600">
                <a:defRPr sz="3600" b="1">
                  <a:solidFill>
                    <a:srgbClr val="FFFF00"/>
                  </a:solidFill>
                  <a:latin typeface="Comic Sans MS" pitchFamily="66" charset="0"/>
                  <a:ea typeface="MS PGothic" pitchFamily="34" charset="-128"/>
                </a:defRPr>
              </a:lvl4pPr>
              <a:lvl5pPr marL="2057400" indent="-228600">
                <a:defRPr sz="3600" b="1">
                  <a:solidFill>
                    <a:srgbClr val="FFFF00"/>
                  </a:solidFill>
                  <a:latin typeface="Comic Sans MS" pitchFamily="66" charset="0"/>
                  <a:ea typeface="MS PGothic" pitchFamily="34" charset="-128"/>
                </a:defRPr>
              </a:lvl5pPr>
              <a:lvl6pPr marL="25146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6pPr>
              <a:lvl7pPr marL="29718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7pPr>
              <a:lvl8pPr marL="34290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8pPr>
              <a:lvl9pPr marL="38862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9pPr>
            </a:lstStyle>
            <a:p>
              <a:pPr algn="ctr"/>
              <a:endParaRPr lang="fr-FR" altLang="fr-FR" sz="1200">
                <a:solidFill>
                  <a:srgbClr val="004A64"/>
                </a:solidFill>
              </a:endParaRPr>
            </a:p>
          </p:txBody>
        </p:sp>
        <p:sp>
          <p:nvSpPr>
            <p:cNvPr id="17426" name="Oval 22"/>
            <p:cNvSpPr>
              <a:spLocks noChangeArrowheads="1"/>
            </p:cNvSpPr>
            <p:nvPr/>
          </p:nvSpPr>
          <p:spPr bwMode="auto">
            <a:xfrm>
              <a:off x="1228" y="472"/>
              <a:ext cx="726" cy="516"/>
            </a:xfrm>
            <a:prstGeom prst="ellipse">
              <a:avLst/>
            </a:prstGeom>
            <a:gradFill rotWithShape="1">
              <a:gsLst>
                <a:gs pos="0">
                  <a:srgbClr val="C9C9C9"/>
                </a:gs>
                <a:gs pos="100000">
                  <a:srgbClr val="969696"/>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sz="3600" b="1">
                  <a:solidFill>
                    <a:srgbClr val="FFFF00"/>
                  </a:solidFill>
                  <a:latin typeface="Comic Sans MS" pitchFamily="66" charset="0"/>
                  <a:ea typeface="MS PGothic" pitchFamily="34" charset="-128"/>
                </a:defRPr>
              </a:lvl1pPr>
              <a:lvl2pPr marL="742950" indent="-285750">
                <a:defRPr sz="3600" b="1">
                  <a:solidFill>
                    <a:srgbClr val="FFFF00"/>
                  </a:solidFill>
                  <a:latin typeface="Comic Sans MS" pitchFamily="66" charset="0"/>
                  <a:ea typeface="MS PGothic" pitchFamily="34" charset="-128"/>
                </a:defRPr>
              </a:lvl2pPr>
              <a:lvl3pPr marL="1143000" indent="-228600">
                <a:defRPr sz="3600" b="1">
                  <a:solidFill>
                    <a:srgbClr val="FFFF00"/>
                  </a:solidFill>
                  <a:latin typeface="Comic Sans MS" pitchFamily="66" charset="0"/>
                  <a:ea typeface="MS PGothic" pitchFamily="34" charset="-128"/>
                </a:defRPr>
              </a:lvl3pPr>
              <a:lvl4pPr marL="1600200" indent="-228600">
                <a:defRPr sz="3600" b="1">
                  <a:solidFill>
                    <a:srgbClr val="FFFF00"/>
                  </a:solidFill>
                  <a:latin typeface="Comic Sans MS" pitchFamily="66" charset="0"/>
                  <a:ea typeface="MS PGothic" pitchFamily="34" charset="-128"/>
                </a:defRPr>
              </a:lvl4pPr>
              <a:lvl5pPr marL="2057400" indent="-228600">
                <a:defRPr sz="3600" b="1">
                  <a:solidFill>
                    <a:srgbClr val="FFFF00"/>
                  </a:solidFill>
                  <a:latin typeface="Comic Sans MS" pitchFamily="66" charset="0"/>
                  <a:ea typeface="MS PGothic" pitchFamily="34" charset="-128"/>
                </a:defRPr>
              </a:lvl5pPr>
              <a:lvl6pPr marL="25146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6pPr>
              <a:lvl7pPr marL="29718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7pPr>
              <a:lvl8pPr marL="34290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8pPr>
              <a:lvl9pPr marL="38862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9pPr>
            </a:lstStyle>
            <a:p>
              <a:pPr algn="ctr"/>
              <a:r>
                <a:rPr lang="en-US" altLang="fr-FR" sz="1000">
                  <a:solidFill>
                    <a:srgbClr val="004A64"/>
                  </a:solidFill>
                </a:rPr>
                <a:t>TUMOR</a:t>
              </a:r>
            </a:p>
          </p:txBody>
        </p:sp>
        <p:sp>
          <p:nvSpPr>
            <p:cNvPr id="17427" name="Text Box 23"/>
            <p:cNvSpPr txBox="1">
              <a:spLocks noChangeArrowheads="1"/>
            </p:cNvSpPr>
            <p:nvPr/>
          </p:nvSpPr>
          <p:spPr bwMode="auto">
            <a:xfrm>
              <a:off x="1089" y="1002"/>
              <a:ext cx="992"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600" b="1">
                  <a:solidFill>
                    <a:srgbClr val="FFFF00"/>
                  </a:solidFill>
                  <a:latin typeface="Comic Sans MS" pitchFamily="66" charset="0"/>
                  <a:ea typeface="MS PGothic" pitchFamily="34" charset="-128"/>
                </a:defRPr>
              </a:lvl1pPr>
              <a:lvl2pPr marL="742950" indent="-285750">
                <a:defRPr sz="3600" b="1">
                  <a:solidFill>
                    <a:srgbClr val="FFFF00"/>
                  </a:solidFill>
                  <a:latin typeface="Comic Sans MS" pitchFamily="66" charset="0"/>
                  <a:ea typeface="MS PGothic" pitchFamily="34" charset="-128"/>
                </a:defRPr>
              </a:lvl2pPr>
              <a:lvl3pPr marL="1143000" indent="-228600">
                <a:defRPr sz="3600" b="1">
                  <a:solidFill>
                    <a:srgbClr val="FFFF00"/>
                  </a:solidFill>
                  <a:latin typeface="Comic Sans MS" pitchFamily="66" charset="0"/>
                  <a:ea typeface="MS PGothic" pitchFamily="34" charset="-128"/>
                </a:defRPr>
              </a:lvl3pPr>
              <a:lvl4pPr marL="1600200" indent="-228600">
                <a:defRPr sz="3600" b="1">
                  <a:solidFill>
                    <a:srgbClr val="FFFF00"/>
                  </a:solidFill>
                  <a:latin typeface="Comic Sans MS" pitchFamily="66" charset="0"/>
                  <a:ea typeface="MS PGothic" pitchFamily="34" charset="-128"/>
                </a:defRPr>
              </a:lvl4pPr>
              <a:lvl5pPr marL="2057400" indent="-228600">
                <a:defRPr sz="3600" b="1">
                  <a:solidFill>
                    <a:srgbClr val="FFFF00"/>
                  </a:solidFill>
                  <a:latin typeface="Comic Sans MS" pitchFamily="66" charset="0"/>
                  <a:ea typeface="MS PGothic" pitchFamily="34" charset="-128"/>
                </a:defRPr>
              </a:lvl5pPr>
              <a:lvl6pPr marL="25146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6pPr>
              <a:lvl7pPr marL="29718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7pPr>
              <a:lvl8pPr marL="34290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8pPr>
              <a:lvl9pPr marL="38862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9pPr>
            </a:lstStyle>
            <a:p>
              <a:pPr algn="ctr"/>
              <a:r>
                <a:rPr lang="en-US" altLang="fr-FR" sz="1000">
                  <a:solidFill>
                    <a:schemeClr val="bg1"/>
                  </a:solidFill>
                </a:rPr>
                <a:t> Subclinical Disease</a:t>
              </a:r>
            </a:p>
          </p:txBody>
        </p:sp>
      </p:grpSp>
      <p:grpSp>
        <p:nvGrpSpPr>
          <p:cNvPr id="4" name="Group 45"/>
          <p:cNvGrpSpPr>
            <a:grpSpLocks/>
          </p:cNvGrpSpPr>
          <p:nvPr>
            <p:custDataLst>
              <p:tags r:id="rId5"/>
            </p:custDataLst>
          </p:nvPr>
        </p:nvGrpSpPr>
        <p:grpSpPr bwMode="auto">
          <a:xfrm>
            <a:off x="7366000" y="3625850"/>
            <a:ext cx="2057400" cy="1828800"/>
            <a:chOff x="865" y="214"/>
            <a:chExt cx="1451" cy="1031"/>
          </a:xfrm>
        </p:grpSpPr>
        <p:sp>
          <p:nvSpPr>
            <p:cNvPr id="17422" name="Oval 46"/>
            <p:cNvSpPr>
              <a:spLocks noChangeAspect="1" noChangeArrowheads="1"/>
            </p:cNvSpPr>
            <p:nvPr/>
          </p:nvSpPr>
          <p:spPr bwMode="auto">
            <a:xfrm>
              <a:off x="865" y="214"/>
              <a:ext cx="1451" cy="1031"/>
            </a:xfrm>
            <a:prstGeom prst="ellipse">
              <a:avLst/>
            </a:prstGeom>
            <a:gradFill rotWithShape="1">
              <a:gsLst>
                <a:gs pos="0">
                  <a:srgbClr val="D58DB6"/>
                </a:gs>
                <a:gs pos="100000">
                  <a:srgbClr val="B6388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sz="3600" b="1">
                  <a:solidFill>
                    <a:srgbClr val="FFFF00"/>
                  </a:solidFill>
                  <a:latin typeface="Comic Sans MS" pitchFamily="66" charset="0"/>
                  <a:ea typeface="MS PGothic" pitchFamily="34" charset="-128"/>
                </a:defRPr>
              </a:lvl1pPr>
              <a:lvl2pPr marL="742950" indent="-285750">
                <a:defRPr sz="3600" b="1">
                  <a:solidFill>
                    <a:srgbClr val="FFFF00"/>
                  </a:solidFill>
                  <a:latin typeface="Comic Sans MS" pitchFamily="66" charset="0"/>
                  <a:ea typeface="MS PGothic" pitchFamily="34" charset="-128"/>
                </a:defRPr>
              </a:lvl2pPr>
              <a:lvl3pPr marL="1143000" indent="-228600">
                <a:defRPr sz="3600" b="1">
                  <a:solidFill>
                    <a:srgbClr val="FFFF00"/>
                  </a:solidFill>
                  <a:latin typeface="Comic Sans MS" pitchFamily="66" charset="0"/>
                  <a:ea typeface="MS PGothic" pitchFamily="34" charset="-128"/>
                </a:defRPr>
              </a:lvl3pPr>
              <a:lvl4pPr marL="1600200" indent="-228600">
                <a:defRPr sz="3600" b="1">
                  <a:solidFill>
                    <a:srgbClr val="FFFF00"/>
                  </a:solidFill>
                  <a:latin typeface="Comic Sans MS" pitchFamily="66" charset="0"/>
                  <a:ea typeface="MS PGothic" pitchFamily="34" charset="-128"/>
                </a:defRPr>
              </a:lvl4pPr>
              <a:lvl5pPr marL="2057400" indent="-228600">
                <a:defRPr sz="3600" b="1">
                  <a:solidFill>
                    <a:srgbClr val="FFFF00"/>
                  </a:solidFill>
                  <a:latin typeface="Comic Sans MS" pitchFamily="66" charset="0"/>
                  <a:ea typeface="MS PGothic" pitchFamily="34" charset="-128"/>
                </a:defRPr>
              </a:lvl5pPr>
              <a:lvl6pPr marL="25146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6pPr>
              <a:lvl7pPr marL="29718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7pPr>
              <a:lvl8pPr marL="34290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8pPr>
              <a:lvl9pPr marL="38862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9pPr>
            </a:lstStyle>
            <a:p>
              <a:pPr algn="ctr"/>
              <a:endParaRPr lang="fr-FR" altLang="fr-FR" sz="1200">
                <a:solidFill>
                  <a:srgbClr val="004A64"/>
                </a:solidFill>
              </a:endParaRPr>
            </a:p>
          </p:txBody>
        </p:sp>
        <p:sp>
          <p:nvSpPr>
            <p:cNvPr id="17423" name="Oval 47"/>
            <p:cNvSpPr>
              <a:spLocks noChangeArrowheads="1"/>
            </p:cNvSpPr>
            <p:nvPr/>
          </p:nvSpPr>
          <p:spPr bwMode="auto">
            <a:xfrm>
              <a:off x="1228" y="472"/>
              <a:ext cx="726" cy="516"/>
            </a:xfrm>
            <a:prstGeom prst="ellipse">
              <a:avLst/>
            </a:prstGeom>
            <a:gradFill rotWithShape="1">
              <a:gsLst>
                <a:gs pos="0">
                  <a:srgbClr val="C9C9C9"/>
                </a:gs>
                <a:gs pos="100000">
                  <a:srgbClr val="969696"/>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sz="3600" b="1">
                  <a:solidFill>
                    <a:srgbClr val="FFFF00"/>
                  </a:solidFill>
                  <a:latin typeface="Comic Sans MS" pitchFamily="66" charset="0"/>
                  <a:ea typeface="MS PGothic" pitchFamily="34" charset="-128"/>
                </a:defRPr>
              </a:lvl1pPr>
              <a:lvl2pPr marL="742950" indent="-285750">
                <a:defRPr sz="3600" b="1">
                  <a:solidFill>
                    <a:srgbClr val="FFFF00"/>
                  </a:solidFill>
                  <a:latin typeface="Comic Sans MS" pitchFamily="66" charset="0"/>
                  <a:ea typeface="MS PGothic" pitchFamily="34" charset="-128"/>
                </a:defRPr>
              </a:lvl2pPr>
              <a:lvl3pPr marL="1143000" indent="-228600">
                <a:defRPr sz="3600" b="1">
                  <a:solidFill>
                    <a:srgbClr val="FFFF00"/>
                  </a:solidFill>
                  <a:latin typeface="Comic Sans MS" pitchFamily="66" charset="0"/>
                  <a:ea typeface="MS PGothic" pitchFamily="34" charset="-128"/>
                </a:defRPr>
              </a:lvl3pPr>
              <a:lvl4pPr marL="1600200" indent="-228600">
                <a:defRPr sz="3600" b="1">
                  <a:solidFill>
                    <a:srgbClr val="FFFF00"/>
                  </a:solidFill>
                  <a:latin typeface="Comic Sans MS" pitchFamily="66" charset="0"/>
                  <a:ea typeface="MS PGothic" pitchFamily="34" charset="-128"/>
                </a:defRPr>
              </a:lvl4pPr>
              <a:lvl5pPr marL="2057400" indent="-228600">
                <a:defRPr sz="3600" b="1">
                  <a:solidFill>
                    <a:srgbClr val="FFFF00"/>
                  </a:solidFill>
                  <a:latin typeface="Comic Sans MS" pitchFamily="66" charset="0"/>
                  <a:ea typeface="MS PGothic" pitchFamily="34" charset="-128"/>
                </a:defRPr>
              </a:lvl5pPr>
              <a:lvl6pPr marL="25146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6pPr>
              <a:lvl7pPr marL="29718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7pPr>
              <a:lvl8pPr marL="34290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8pPr>
              <a:lvl9pPr marL="38862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9pPr>
            </a:lstStyle>
            <a:p>
              <a:pPr algn="ctr"/>
              <a:r>
                <a:rPr lang="en-US" altLang="fr-FR" sz="1000">
                  <a:solidFill>
                    <a:srgbClr val="004A64"/>
                  </a:solidFill>
                </a:rPr>
                <a:t>TUMOR</a:t>
              </a:r>
            </a:p>
          </p:txBody>
        </p:sp>
        <p:sp>
          <p:nvSpPr>
            <p:cNvPr id="17424" name="Text Box 48"/>
            <p:cNvSpPr txBox="1">
              <a:spLocks noChangeArrowheads="1"/>
            </p:cNvSpPr>
            <p:nvPr/>
          </p:nvSpPr>
          <p:spPr bwMode="auto">
            <a:xfrm>
              <a:off x="1089" y="1002"/>
              <a:ext cx="992"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600" b="1">
                  <a:solidFill>
                    <a:srgbClr val="FFFF00"/>
                  </a:solidFill>
                  <a:latin typeface="Comic Sans MS" pitchFamily="66" charset="0"/>
                  <a:ea typeface="MS PGothic" pitchFamily="34" charset="-128"/>
                </a:defRPr>
              </a:lvl1pPr>
              <a:lvl2pPr marL="742950" indent="-285750">
                <a:defRPr sz="3600" b="1">
                  <a:solidFill>
                    <a:srgbClr val="FFFF00"/>
                  </a:solidFill>
                  <a:latin typeface="Comic Sans MS" pitchFamily="66" charset="0"/>
                  <a:ea typeface="MS PGothic" pitchFamily="34" charset="-128"/>
                </a:defRPr>
              </a:lvl2pPr>
              <a:lvl3pPr marL="1143000" indent="-228600">
                <a:defRPr sz="3600" b="1">
                  <a:solidFill>
                    <a:srgbClr val="FFFF00"/>
                  </a:solidFill>
                  <a:latin typeface="Comic Sans MS" pitchFamily="66" charset="0"/>
                  <a:ea typeface="MS PGothic" pitchFamily="34" charset="-128"/>
                </a:defRPr>
              </a:lvl3pPr>
              <a:lvl4pPr marL="1600200" indent="-228600">
                <a:defRPr sz="3600" b="1">
                  <a:solidFill>
                    <a:srgbClr val="FFFF00"/>
                  </a:solidFill>
                  <a:latin typeface="Comic Sans MS" pitchFamily="66" charset="0"/>
                  <a:ea typeface="MS PGothic" pitchFamily="34" charset="-128"/>
                </a:defRPr>
              </a:lvl4pPr>
              <a:lvl5pPr marL="2057400" indent="-228600">
                <a:defRPr sz="3600" b="1">
                  <a:solidFill>
                    <a:srgbClr val="FFFF00"/>
                  </a:solidFill>
                  <a:latin typeface="Comic Sans MS" pitchFamily="66" charset="0"/>
                  <a:ea typeface="MS PGothic" pitchFamily="34" charset="-128"/>
                </a:defRPr>
              </a:lvl5pPr>
              <a:lvl6pPr marL="25146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6pPr>
              <a:lvl7pPr marL="29718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7pPr>
              <a:lvl8pPr marL="34290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8pPr>
              <a:lvl9pPr marL="38862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9pPr>
            </a:lstStyle>
            <a:p>
              <a:pPr algn="ctr"/>
              <a:r>
                <a:rPr lang="en-US" altLang="fr-FR" sz="1000">
                  <a:solidFill>
                    <a:schemeClr val="bg1"/>
                  </a:solidFill>
                </a:rPr>
                <a:t> Subclinical Disease</a:t>
              </a:r>
            </a:p>
          </p:txBody>
        </p:sp>
      </p:grpSp>
      <p:sp>
        <p:nvSpPr>
          <p:cNvPr id="24" name="TextBox 23"/>
          <p:cNvSpPr txBox="1"/>
          <p:nvPr/>
        </p:nvSpPr>
        <p:spPr bwMode="auto">
          <a:xfrm>
            <a:off x="7045325" y="1654175"/>
            <a:ext cx="2706688" cy="1077218"/>
          </a:xfrm>
          <a:prstGeom prst="rect">
            <a:avLst/>
          </a:prstGeom>
          <a:noFill/>
          <a:ln w="9525">
            <a:noFill/>
            <a:miter lim="800000"/>
            <a:headEnd/>
            <a:tailEnd/>
          </a:ln>
        </p:spPr>
        <p:txBody>
          <a:bodyPr>
            <a:spAutoFit/>
          </a:bodyPr>
          <a:lstStyle/>
          <a:p>
            <a:pPr algn="ctr">
              <a:spcBef>
                <a:spcPct val="50000"/>
              </a:spcBef>
              <a:defRPr/>
            </a:pPr>
            <a:r>
              <a:rPr lang="en-US" sz="3200" dirty="0">
                <a:solidFill>
                  <a:schemeClr val="accent2"/>
                </a:solidFill>
                <a:latin typeface="Comic Sans MS" panose="030F0702030302020204" pitchFamily="66" charset="0"/>
              </a:rPr>
              <a:t>Tracking</a:t>
            </a:r>
            <a:r>
              <a:rPr lang="en-US" sz="3200" dirty="0">
                <a:solidFill>
                  <a:schemeClr val="accent2"/>
                </a:solidFill>
                <a:effectLst>
                  <a:outerShdw blurRad="38100" dist="38100" dir="2700000" algn="tl">
                    <a:srgbClr val="000000">
                      <a:alpha val="43137"/>
                    </a:srgbClr>
                  </a:outerShdw>
                </a:effectLst>
                <a:latin typeface="Comic Sans MS" panose="030F0702030302020204" pitchFamily="66" charset="0"/>
              </a:rPr>
              <a:t> SBRT</a:t>
            </a:r>
          </a:p>
        </p:txBody>
      </p:sp>
      <p:sp>
        <p:nvSpPr>
          <p:cNvPr id="25" name="TextBox 24"/>
          <p:cNvSpPr txBox="1"/>
          <p:nvPr/>
        </p:nvSpPr>
        <p:spPr bwMode="auto">
          <a:xfrm>
            <a:off x="481013" y="1643063"/>
            <a:ext cx="2530475" cy="1077218"/>
          </a:xfrm>
          <a:prstGeom prst="rect">
            <a:avLst/>
          </a:prstGeom>
          <a:noFill/>
          <a:ln w="9525">
            <a:noFill/>
            <a:miter lim="800000"/>
            <a:headEnd/>
            <a:tailEnd/>
          </a:ln>
        </p:spPr>
        <p:txBody>
          <a:bodyPr>
            <a:spAutoFit/>
          </a:bodyPr>
          <a:lstStyle/>
          <a:p>
            <a:pPr algn="ctr">
              <a:spcBef>
                <a:spcPct val="50000"/>
              </a:spcBef>
              <a:defRPr/>
            </a:pPr>
            <a:r>
              <a:rPr lang="en-US" sz="3200" dirty="0">
                <a:solidFill>
                  <a:schemeClr val="accent2"/>
                </a:solidFill>
                <a:effectLst>
                  <a:outerShdw blurRad="38100" dist="38100" dir="2700000" algn="tl">
                    <a:srgbClr val="000000">
                      <a:alpha val="43137"/>
                    </a:srgbClr>
                  </a:outerShdw>
                </a:effectLst>
                <a:latin typeface="Comic Sans MS" panose="030F0702030302020204" pitchFamily="66" charset="0"/>
              </a:rPr>
              <a:t>Gating SBRT</a:t>
            </a:r>
          </a:p>
        </p:txBody>
      </p:sp>
      <p:sp>
        <p:nvSpPr>
          <p:cNvPr id="23" name="Text Box 2"/>
          <p:cNvSpPr txBox="1">
            <a:spLocks noChangeArrowheads="1"/>
          </p:cNvSpPr>
          <p:nvPr/>
        </p:nvSpPr>
        <p:spPr bwMode="auto">
          <a:xfrm>
            <a:off x="1296607" y="624332"/>
            <a:ext cx="7696200" cy="775084"/>
          </a:xfrm>
          <a:prstGeom prst="rect">
            <a:avLst/>
          </a:prstGeom>
          <a:noFill/>
          <a:ln w="50800">
            <a:noFill/>
            <a:miter lim="800000"/>
            <a:headEnd/>
            <a:tailEnd/>
          </a:ln>
          <a:effectLst/>
        </p:spPr>
        <p:txBody>
          <a:bodyPr>
            <a:spAutoFit/>
          </a:bodyPr>
          <a:lstStyle>
            <a:lvl1pPr>
              <a:defRPr sz="3600" b="1">
                <a:solidFill>
                  <a:srgbClr val="FFFF00"/>
                </a:solidFill>
                <a:latin typeface="Comic Sans MS" pitchFamily="66" charset="0"/>
                <a:ea typeface="MS PGothic" pitchFamily="34" charset="-128"/>
              </a:defRPr>
            </a:lvl1pPr>
            <a:lvl2pPr marL="742950" indent="-285750">
              <a:defRPr sz="3600" b="1">
                <a:solidFill>
                  <a:srgbClr val="FFFF00"/>
                </a:solidFill>
                <a:latin typeface="Comic Sans MS" pitchFamily="66" charset="0"/>
                <a:ea typeface="MS PGothic" pitchFamily="34" charset="-128"/>
              </a:defRPr>
            </a:lvl2pPr>
            <a:lvl3pPr marL="1143000" indent="-228600">
              <a:defRPr sz="3600" b="1">
                <a:solidFill>
                  <a:srgbClr val="FFFF00"/>
                </a:solidFill>
                <a:latin typeface="Comic Sans MS" pitchFamily="66" charset="0"/>
                <a:ea typeface="MS PGothic" pitchFamily="34" charset="-128"/>
              </a:defRPr>
            </a:lvl3pPr>
            <a:lvl4pPr marL="1600200" indent="-228600">
              <a:defRPr sz="3600" b="1">
                <a:solidFill>
                  <a:srgbClr val="FFFF00"/>
                </a:solidFill>
                <a:latin typeface="Comic Sans MS" pitchFamily="66" charset="0"/>
                <a:ea typeface="MS PGothic" pitchFamily="34" charset="-128"/>
              </a:defRPr>
            </a:lvl4pPr>
            <a:lvl5pPr marL="2057400" indent="-228600">
              <a:defRPr sz="3600" b="1">
                <a:solidFill>
                  <a:srgbClr val="FFFF00"/>
                </a:solidFill>
                <a:latin typeface="Comic Sans MS" pitchFamily="66" charset="0"/>
                <a:ea typeface="MS PGothic" pitchFamily="34" charset="-128"/>
              </a:defRPr>
            </a:lvl5pPr>
            <a:lvl6pPr marL="25146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6pPr>
            <a:lvl7pPr marL="29718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7pPr>
            <a:lvl8pPr marL="34290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8pPr>
            <a:lvl9pPr marL="38862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9pPr>
          </a:lstStyle>
          <a:p>
            <a:pPr algn="ctr">
              <a:lnSpc>
                <a:spcPct val="120000"/>
              </a:lnSpc>
              <a:defRPr/>
            </a:pPr>
            <a:r>
              <a:rPr lang="fr-FR" altLang="fr-FR" sz="4000" b="0" dirty="0">
                <a:solidFill>
                  <a:schemeClr val="accent1"/>
                </a:solidFill>
                <a:cs typeface="Times New Roman" pitchFamily="18" charset="0"/>
              </a:rPr>
              <a:t>Mode de suivi respiratoire</a:t>
            </a:r>
          </a:p>
        </p:txBody>
      </p:sp>
    </p:spTree>
    <p:custDataLst>
      <p:tags r:id="rId1"/>
    </p:custDataLst>
    <p:extLst>
      <p:ext uri="{BB962C8B-B14F-4D97-AF65-F5344CB8AC3E}">
        <p14:creationId xmlns:p14="http://schemas.microsoft.com/office/powerpoint/2010/main" val="3986376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0" presetClass="path" presetSubtype="0" repeatCount="indefinite" accel="50000" decel="50000" fill="hold" nodeType="withEffect">
                                  <p:stCondLst>
                                    <p:cond delay="0"/>
                                  </p:stCondLst>
                                  <p:childTnLst>
                                    <p:animMotion origin="layout" path="M -8.33333E-7 -1.8737E-7 C 0.00035 0.02591 0.00035 0.09507 -8.33333E-7 0.08304 C -0.00035 0.07102 -0.00156 -0.05922 -0.00191 -0.07263 C -0.00226 -0.08605 -0.00035 -0.02591 -8.33333E-7 -1.8737E-7 Z " pathEditMode="relative" ptsTypes="aaaa">
                                      <p:cBhvr>
                                        <p:cTn id="12" dur="5000" fill="hold"/>
                                        <p:tgtEl>
                                          <p:spTgt spid="3"/>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8.33333E-7 -1.8737E-7 C 0.00035 0.02591 0.00035 0.09507 -8.33333E-7 0.08304 C -0.00035 0.07102 -0.00156 -0.05922 -0.00191 -0.07263 C -0.00226 -0.08605 -0.00035 -0.02591 -8.33333E-7 -1.8737E-7 Z " pathEditMode="relative" ptsTypes="aaaa">
                                      <p:cBhvr>
                                        <p:cTn id="14" dur="5000" fill="hold"/>
                                        <p:tgtEl>
                                          <p:spTgt spid="4"/>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600067"/>
                                        </p:tgtEl>
                                        <p:attrNameLst>
                                          <p:attrName>style.visibility</p:attrName>
                                        </p:attrNameLst>
                                      </p:cBhvr>
                                      <p:to>
                                        <p:strVal val="visible"/>
                                      </p:to>
                                    </p:set>
                                    <p:animEffect transition="in" filter="fade">
                                      <p:cBhvr>
                                        <p:cTn id="17" dur="1000"/>
                                        <p:tgtEl>
                                          <p:spTgt spid="600067"/>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par>
                                <p:cTn id="21" presetID="0" presetClass="path" presetSubtype="0" repeatCount="indefinite" accel="50000" decel="50000" fill="hold" nodeType="withEffect">
                                  <p:stCondLst>
                                    <p:cond delay="0"/>
                                  </p:stCondLst>
                                  <p:endCondLst>
                                    <p:cond evt="onNext" delay="0">
                                      <p:tgtEl>
                                        <p:sldTgt/>
                                      </p:tgtEl>
                                    </p:cond>
                                  </p:endCondLst>
                                  <p:childTnLst>
                                    <p:animMotion origin="layout" path="M -8.33333E-7 -1.8737E-7 C 0.00035 0.02591 0.00035 0.09507 -8.33333E-7 0.08304 C -0.00035 0.07102 -0.00156 -0.05922 -0.00191 -0.07263 C -0.00226 -0.08605 -0.00035 -0.02591 -8.33333E-7 -1.8737E-7 Z " pathEditMode="relative" ptsTypes="aaaa">
                                      <p:cBhvr>
                                        <p:cTn id="22" dur="5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2560915" y="5948069"/>
            <a:ext cx="2823209" cy="646331"/>
          </a:xfrm>
          <a:prstGeom prst="rect">
            <a:avLst/>
          </a:prstGeom>
          <a:noFill/>
          <a:ln w="9525">
            <a:noFill/>
            <a:miter lim="800000"/>
            <a:headEnd/>
            <a:tailEnd/>
          </a:ln>
          <a:effectLst/>
        </p:spPr>
        <p:txBody>
          <a:bodyPr wrap="none">
            <a:spAutoFit/>
          </a:bodyPr>
          <a:lstStyle>
            <a:lvl1pPr>
              <a:defRPr sz="3600" b="1">
                <a:solidFill>
                  <a:srgbClr val="FFFF00"/>
                </a:solidFill>
                <a:latin typeface="Comic Sans MS" pitchFamily="66" charset="0"/>
                <a:ea typeface="MS PGothic" pitchFamily="34" charset="-128"/>
              </a:defRPr>
            </a:lvl1pPr>
            <a:lvl2pPr marL="742950" indent="-285750">
              <a:defRPr sz="3600" b="1">
                <a:solidFill>
                  <a:srgbClr val="FFFF00"/>
                </a:solidFill>
                <a:latin typeface="Comic Sans MS" pitchFamily="66" charset="0"/>
                <a:ea typeface="MS PGothic" pitchFamily="34" charset="-128"/>
              </a:defRPr>
            </a:lvl2pPr>
            <a:lvl3pPr marL="1143000" indent="-228600">
              <a:defRPr sz="3600" b="1">
                <a:solidFill>
                  <a:srgbClr val="FFFF00"/>
                </a:solidFill>
                <a:latin typeface="Comic Sans MS" pitchFamily="66" charset="0"/>
                <a:ea typeface="MS PGothic" pitchFamily="34" charset="-128"/>
              </a:defRPr>
            </a:lvl3pPr>
            <a:lvl4pPr marL="1600200" indent="-228600">
              <a:defRPr sz="3600" b="1">
                <a:solidFill>
                  <a:srgbClr val="FFFF00"/>
                </a:solidFill>
                <a:latin typeface="Comic Sans MS" pitchFamily="66" charset="0"/>
                <a:ea typeface="MS PGothic" pitchFamily="34" charset="-128"/>
              </a:defRPr>
            </a:lvl4pPr>
            <a:lvl5pPr marL="2057400" indent="-228600">
              <a:defRPr sz="3600" b="1">
                <a:solidFill>
                  <a:srgbClr val="FFFF00"/>
                </a:solidFill>
                <a:latin typeface="Comic Sans MS" pitchFamily="66" charset="0"/>
                <a:ea typeface="MS PGothic" pitchFamily="34" charset="-128"/>
              </a:defRPr>
            </a:lvl5pPr>
            <a:lvl6pPr marL="25146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6pPr>
            <a:lvl7pPr marL="29718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7pPr>
            <a:lvl8pPr marL="34290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8pPr>
            <a:lvl9pPr marL="38862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9pPr>
          </a:lstStyle>
          <a:p>
            <a:pPr>
              <a:defRPr/>
            </a:pPr>
            <a:r>
              <a:rPr lang="fr-FR" altLang="fr-FR" i="1" dirty="0">
                <a:solidFill>
                  <a:schemeClr val="accent2"/>
                </a:solidFill>
                <a:effectLst/>
              </a:rPr>
              <a:t>Cyberknife</a:t>
            </a:r>
            <a:r>
              <a:rPr lang="fr-FR" altLang="fr-FR" sz="3200" i="1" dirty="0">
                <a:solidFill>
                  <a:schemeClr val="accent2"/>
                </a:solidFill>
                <a:effectLst/>
              </a:rPr>
              <a:t>™</a:t>
            </a:r>
          </a:p>
        </p:txBody>
      </p:sp>
      <p:pic>
        <p:nvPicPr>
          <p:cNvPr id="16389" name="Picture 21" descr="cyber13a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3325" y="1136650"/>
            <a:ext cx="252095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2"/>
          <p:cNvPicPr>
            <a:picLocks noChangeAspect="1" noChangeArrowheads="1"/>
          </p:cNvPicPr>
          <p:nvPr/>
        </p:nvPicPr>
        <p:blipFill>
          <a:blip r:embed="rId5">
            <a:extLst>
              <a:ext uri="{28A0092B-C50C-407E-A947-70E740481C1C}">
                <a14:useLocalDpi xmlns:a14="http://schemas.microsoft.com/office/drawing/2010/main" val="0"/>
              </a:ext>
            </a:extLst>
          </a:blip>
          <a:srcRect t="2991"/>
          <a:stretch>
            <a:fillRect/>
          </a:stretch>
        </p:blipFill>
        <p:spPr bwMode="auto">
          <a:xfrm>
            <a:off x="8107363" y="4737100"/>
            <a:ext cx="152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yberKnife M6 Movie lung court.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238125" y="1633538"/>
            <a:ext cx="7091363"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a:extLst>
              <a:ext uri="{FF2B5EF4-FFF2-40B4-BE49-F238E27FC236}">
                <a16:creationId xmlns:a16="http://schemas.microsoft.com/office/drawing/2014/main" id="{F3B8A839-FE9E-4854-8C90-021B34CA41FF}"/>
              </a:ext>
            </a:extLst>
          </p:cNvPr>
          <p:cNvSpPr txBox="1">
            <a:spLocks noChangeArrowheads="1"/>
          </p:cNvSpPr>
          <p:nvPr/>
        </p:nvSpPr>
        <p:spPr bwMode="auto">
          <a:xfrm>
            <a:off x="1110175" y="446777"/>
            <a:ext cx="5340424" cy="775084"/>
          </a:xfrm>
          <a:prstGeom prst="rect">
            <a:avLst/>
          </a:prstGeom>
          <a:noFill/>
          <a:ln w="50800">
            <a:noFill/>
            <a:miter lim="800000"/>
            <a:headEnd/>
            <a:tailEnd/>
          </a:ln>
          <a:effectLst/>
        </p:spPr>
        <p:txBody>
          <a:bodyPr wrap="square">
            <a:spAutoFit/>
          </a:bodyPr>
          <a:lstStyle>
            <a:lvl1pPr>
              <a:defRPr sz="3600" b="1">
                <a:solidFill>
                  <a:srgbClr val="FFFF00"/>
                </a:solidFill>
                <a:latin typeface="Comic Sans MS" pitchFamily="66" charset="0"/>
                <a:ea typeface="MS PGothic" pitchFamily="34" charset="-128"/>
              </a:defRPr>
            </a:lvl1pPr>
            <a:lvl2pPr marL="742950" indent="-285750">
              <a:defRPr sz="3600" b="1">
                <a:solidFill>
                  <a:srgbClr val="FFFF00"/>
                </a:solidFill>
                <a:latin typeface="Comic Sans MS" pitchFamily="66" charset="0"/>
                <a:ea typeface="MS PGothic" pitchFamily="34" charset="-128"/>
              </a:defRPr>
            </a:lvl2pPr>
            <a:lvl3pPr marL="1143000" indent="-228600">
              <a:defRPr sz="3600" b="1">
                <a:solidFill>
                  <a:srgbClr val="FFFF00"/>
                </a:solidFill>
                <a:latin typeface="Comic Sans MS" pitchFamily="66" charset="0"/>
                <a:ea typeface="MS PGothic" pitchFamily="34" charset="-128"/>
              </a:defRPr>
            </a:lvl3pPr>
            <a:lvl4pPr marL="1600200" indent="-228600">
              <a:defRPr sz="3600" b="1">
                <a:solidFill>
                  <a:srgbClr val="FFFF00"/>
                </a:solidFill>
                <a:latin typeface="Comic Sans MS" pitchFamily="66" charset="0"/>
                <a:ea typeface="MS PGothic" pitchFamily="34" charset="-128"/>
              </a:defRPr>
            </a:lvl4pPr>
            <a:lvl5pPr marL="2057400" indent="-228600">
              <a:defRPr sz="3600" b="1">
                <a:solidFill>
                  <a:srgbClr val="FFFF00"/>
                </a:solidFill>
                <a:latin typeface="Comic Sans MS" pitchFamily="66" charset="0"/>
                <a:ea typeface="MS PGothic" pitchFamily="34" charset="-128"/>
              </a:defRPr>
            </a:lvl5pPr>
            <a:lvl6pPr marL="25146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6pPr>
            <a:lvl7pPr marL="29718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7pPr>
            <a:lvl8pPr marL="34290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8pPr>
            <a:lvl9pPr marL="3886200" indent="-228600" eaLnBrk="0" fontAlgn="base" hangingPunct="0">
              <a:spcBef>
                <a:spcPct val="0"/>
              </a:spcBef>
              <a:spcAft>
                <a:spcPct val="0"/>
              </a:spcAft>
              <a:defRPr sz="3600" b="1">
                <a:solidFill>
                  <a:srgbClr val="FFFF00"/>
                </a:solidFill>
                <a:latin typeface="Comic Sans MS" pitchFamily="66" charset="0"/>
                <a:ea typeface="MS PGothic" pitchFamily="34" charset="-128"/>
              </a:defRPr>
            </a:lvl9pPr>
          </a:lstStyle>
          <a:p>
            <a:pPr>
              <a:lnSpc>
                <a:spcPct val="120000"/>
              </a:lnSpc>
              <a:defRPr/>
            </a:pPr>
            <a:r>
              <a:rPr lang="fr-FR" altLang="fr-FR" sz="4000" b="0" dirty="0">
                <a:solidFill>
                  <a:schemeClr val="accent1"/>
                </a:solidFill>
                <a:cs typeface="Times New Roman" pitchFamily="18" charset="0"/>
              </a:rPr>
              <a:t>Tracking Respiratoire</a:t>
            </a:r>
          </a:p>
        </p:txBody>
      </p:sp>
    </p:spTree>
    <p:extLst>
      <p:ext uri="{BB962C8B-B14F-4D97-AF65-F5344CB8AC3E}">
        <p14:creationId xmlns:p14="http://schemas.microsoft.com/office/powerpoint/2010/main" val="2428020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4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remove"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extLst>
              <a:ext uri="{28A0092B-C50C-407E-A947-70E740481C1C}">
                <a14:useLocalDpi xmlns:a14="http://schemas.microsoft.com/office/drawing/2010/main" val="0"/>
              </a:ext>
            </a:extLst>
          </a:blip>
          <a:srcRect l="19492" t="23100" r="49207" b="29485"/>
          <a:stretch>
            <a:fillRect/>
          </a:stretch>
        </p:blipFill>
        <p:spPr bwMode="auto">
          <a:xfrm>
            <a:off x="163513" y="917575"/>
            <a:ext cx="4176712" cy="355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19" name="Picture 3"/>
          <p:cNvPicPr>
            <a:picLocks noChangeAspect="1" noChangeArrowheads="1"/>
          </p:cNvPicPr>
          <p:nvPr/>
        </p:nvPicPr>
        <p:blipFill>
          <a:blip r:embed="rId3">
            <a:extLst>
              <a:ext uri="{28A0092B-C50C-407E-A947-70E740481C1C}">
                <a14:useLocalDpi xmlns:a14="http://schemas.microsoft.com/office/drawing/2010/main" val="0"/>
              </a:ext>
            </a:extLst>
          </a:blip>
          <a:srcRect l="29195" t="30051" r="28873" b="43961"/>
          <a:stretch>
            <a:fillRect/>
          </a:stretch>
        </p:blipFill>
        <p:spPr bwMode="auto">
          <a:xfrm>
            <a:off x="4521200" y="2692400"/>
            <a:ext cx="5605463" cy="195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187325" y="2520950"/>
            <a:ext cx="4152900" cy="1955800"/>
          </a:xfrm>
          <a:prstGeom prst="rect">
            <a:avLst/>
          </a:prstGeom>
          <a:noFill/>
          <a:ln w="50800" cap="flat" cmpd="sng" algn="ctr">
            <a:solidFill>
              <a:srgbClr val="FF0000"/>
            </a:solidFill>
            <a:prstDash val="solid"/>
            <a:round/>
            <a:headEnd type="none" w="med" len="med"/>
            <a:tailEnd type="none" w="med" len="med"/>
          </a:ln>
          <a:effectLst/>
        </p:spPr>
        <p:txBody>
          <a:bodyPr/>
          <a:lstStyle/>
          <a:p>
            <a:pPr>
              <a:defRPr/>
            </a:pPr>
            <a:endParaRPr lang="fr-FR" dirty="0">
              <a:effectLst>
                <a:outerShdw blurRad="38100" dist="38100" dir="2700000" algn="tl">
                  <a:srgbClr val="000000">
                    <a:alpha val="43137"/>
                  </a:srgbClr>
                </a:outerShdw>
              </a:effectLst>
              <a:latin typeface="Comic Sans MS" panose="030F0702030302020204" pitchFamily="66" charset="0"/>
            </a:endParaRPr>
          </a:p>
        </p:txBody>
      </p:sp>
      <p:pic>
        <p:nvPicPr>
          <p:cNvPr id="137221" name="Picture 2"/>
          <p:cNvPicPr>
            <a:picLocks noChangeAspect="1" noChangeArrowheads="1"/>
          </p:cNvPicPr>
          <p:nvPr/>
        </p:nvPicPr>
        <p:blipFill>
          <a:blip r:embed="rId4">
            <a:extLst>
              <a:ext uri="{28A0092B-C50C-407E-A947-70E740481C1C}">
                <a14:useLocalDpi xmlns:a14="http://schemas.microsoft.com/office/drawing/2010/main" val="0"/>
              </a:ext>
            </a:extLst>
          </a:blip>
          <a:srcRect l="9113" t="17450" r="9383" b="27951"/>
          <a:stretch>
            <a:fillRect/>
          </a:stretch>
        </p:blipFill>
        <p:spPr bwMode="auto">
          <a:xfrm>
            <a:off x="5364163" y="57086"/>
            <a:ext cx="3937000" cy="148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7405688" y="3424238"/>
            <a:ext cx="598487" cy="354012"/>
          </a:xfrm>
          <a:prstGeom prst="rect">
            <a:avLst/>
          </a:prstGeom>
          <a:solidFill>
            <a:srgbClr val="FF0000"/>
          </a:solidFill>
          <a:ln w="9525" cap="flat" cmpd="sng" algn="ctr">
            <a:noFill/>
            <a:prstDash val="solid"/>
            <a:round/>
            <a:headEnd type="none" w="med" len="med"/>
            <a:tailEnd type="none" w="med" len="med"/>
          </a:ln>
          <a:effectLst/>
        </p:spPr>
        <p:txBody>
          <a:bodyPr/>
          <a:lstStyle/>
          <a:p>
            <a:pPr>
              <a:defRPr/>
            </a:pPr>
            <a:endParaRPr lang="fr-FR" dirty="0">
              <a:effectLst>
                <a:outerShdw blurRad="38100" dist="38100" dir="2700000" algn="tl">
                  <a:srgbClr val="000000">
                    <a:alpha val="43137"/>
                  </a:srgbClr>
                </a:outerShdw>
              </a:effectLst>
              <a:latin typeface="Comic Sans MS" panose="030F0702030302020204" pitchFamily="66" charset="0"/>
            </a:endParaRPr>
          </a:p>
        </p:txBody>
      </p:sp>
      <p:sp>
        <p:nvSpPr>
          <p:cNvPr id="10" name="Rectangle 9"/>
          <p:cNvSpPr/>
          <p:nvPr/>
        </p:nvSpPr>
        <p:spPr bwMode="auto">
          <a:xfrm>
            <a:off x="9328150" y="3840163"/>
            <a:ext cx="598488" cy="204787"/>
          </a:xfrm>
          <a:prstGeom prst="rect">
            <a:avLst/>
          </a:prstGeom>
          <a:solidFill>
            <a:srgbClr val="FF0000"/>
          </a:solidFill>
          <a:ln w="9525" cap="flat" cmpd="sng" algn="ctr">
            <a:noFill/>
            <a:prstDash val="solid"/>
            <a:round/>
            <a:headEnd type="none" w="med" len="med"/>
            <a:tailEnd type="none" w="med" len="med"/>
          </a:ln>
          <a:effectLst/>
        </p:spPr>
        <p:txBody>
          <a:bodyPr/>
          <a:lstStyle/>
          <a:p>
            <a:pPr>
              <a:defRPr/>
            </a:pPr>
            <a:endParaRPr lang="fr-FR" dirty="0">
              <a:effectLst>
                <a:outerShdw blurRad="38100" dist="38100" dir="2700000" algn="tl">
                  <a:srgbClr val="000000">
                    <a:alpha val="43137"/>
                  </a:srgbClr>
                </a:outerShdw>
              </a:effectLst>
              <a:latin typeface="Comic Sans MS" panose="030F0702030302020204" pitchFamily="66" charset="0"/>
            </a:endParaRPr>
          </a:p>
        </p:txBody>
      </p:sp>
      <p:pic>
        <p:nvPicPr>
          <p:cNvPr id="137224" name="Picture 3"/>
          <p:cNvPicPr>
            <a:picLocks noChangeAspect="1" noChangeArrowheads="1"/>
          </p:cNvPicPr>
          <p:nvPr/>
        </p:nvPicPr>
        <p:blipFill>
          <a:blip r:embed="rId5">
            <a:extLst>
              <a:ext uri="{28A0092B-C50C-407E-A947-70E740481C1C}">
                <a14:useLocalDpi xmlns:a14="http://schemas.microsoft.com/office/drawing/2010/main" val="0"/>
              </a:ext>
            </a:extLst>
          </a:blip>
          <a:srcRect l="29881" t="71854" r="52979" b="20071"/>
          <a:stretch>
            <a:fillRect/>
          </a:stretch>
        </p:blipFill>
        <p:spPr bwMode="auto">
          <a:xfrm>
            <a:off x="5519738" y="1676400"/>
            <a:ext cx="360045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ZoneTexte 10"/>
          <p:cNvSpPr txBox="1">
            <a:spLocks noChangeArrowheads="1"/>
          </p:cNvSpPr>
          <p:nvPr/>
        </p:nvSpPr>
        <p:spPr bwMode="auto">
          <a:xfrm>
            <a:off x="983168" y="4768025"/>
            <a:ext cx="8315379" cy="1831271"/>
          </a:xfrm>
          <a:prstGeom prst="rect">
            <a:avLst/>
          </a:prstGeom>
          <a:noFill/>
          <a:ln w="9525">
            <a:noFill/>
            <a:miter lim="800000"/>
            <a:headEnd/>
            <a:tailEnd/>
          </a:ln>
        </p:spPr>
        <p:txBody>
          <a:bodyPr>
            <a:spAutoFit/>
          </a:bodyPr>
          <a:lstStyle/>
          <a:p>
            <a:pPr>
              <a:spcBef>
                <a:spcPts val="600"/>
              </a:spcBef>
              <a:spcAft>
                <a:spcPts val="0"/>
              </a:spcAft>
              <a:buFont typeface="Arial" charset="0"/>
              <a:buChar char="•"/>
              <a:defRPr/>
            </a:pPr>
            <a:r>
              <a:rPr lang="fr-FR" sz="2000" b="1" dirty="0">
                <a:solidFill>
                  <a:schemeClr val="accent1"/>
                </a:solidFill>
                <a:effectLst/>
                <a:latin typeface="Comic Sans MS" panose="030F0702030302020204" pitchFamily="66" charset="0"/>
              </a:rPr>
              <a:t> </a:t>
            </a:r>
            <a:r>
              <a:rPr lang="fr-FR" sz="2000" b="1" dirty="0" err="1">
                <a:solidFill>
                  <a:schemeClr val="accent1"/>
                </a:solidFill>
                <a:effectLst/>
                <a:latin typeface="Comic Sans MS" panose="030F0702030302020204" pitchFamily="66" charset="0"/>
              </a:rPr>
              <a:t>Tox</a:t>
            </a:r>
            <a:r>
              <a:rPr lang="fr-FR" sz="2000" b="1" dirty="0">
                <a:solidFill>
                  <a:schemeClr val="accent1"/>
                </a:solidFill>
                <a:effectLst/>
                <a:latin typeface="Comic Sans MS" panose="030F0702030302020204" pitchFamily="66" charset="0"/>
              </a:rPr>
              <a:t> Pulmonaires cliniques :</a:t>
            </a:r>
            <a:endParaRPr lang="fr-FR" sz="2000" b="1" dirty="0">
              <a:solidFill>
                <a:schemeClr val="accent2"/>
              </a:solidFill>
              <a:effectLst/>
              <a:latin typeface="Comic Sans MS" panose="030F0702030302020204" pitchFamily="66" charset="0"/>
            </a:endParaRPr>
          </a:p>
          <a:p>
            <a:pPr marL="1200150" lvl="2" indent="-285750">
              <a:spcBef>
                <a:spcPts val="600"/>
              </a:spcBef>
              <a:spcAft>
                <a:spcPts val="0"/>
              </a:spcAft>
              <a:buFontTx/>
              <a:buChar char="-"/>
              <a:defRPr/>
            </a:pPr>
            <a:r>
              <a:rPr lang="fr-FR" sz="1800" b="0" dirty="0">
                <a:solidFill>
                  <a:schemeClr val="accent2"/>
                </a:solidFill>
                <a:effectLst/>
                <a:latin typeface="Comic Sans MS" panose="030F0702030302020204" pitchFamily="66" charset="0"/>
              </a:rPr>
              <a:t>à 6 mois : 95% RTC vs </a:t>
            </a:r>
            <a:r>
              <a:rPr lang="fr-FR" sz="1800" b="0" dirty="0">
                <a:solidFill>
                  <a:schemeClr val="accent3"/>
                </a:solidFill>
                <a:effectLst>
                  <a:outerShdw blurRad="38100" dist="38100" dir="2700000" algn="tl">
                    <a:srgbClr val="000000">
                      <a:alpha val="43137"/>
                    </a:srgbClr>
                  </a:outerShdw>
                </a:effectLst>
                <a:latin typeface="Comic Sans MS" panose="030F0702030302020204" pitchFamily="66" charset="0"/>
              </a:rPr>
              <a:t>85%</a:t>
            </a:r>
            <a:r>
              <a:rPr lang="fr-FR" sz="1800" b="0" dirty="0">
                <a:solidFill>
                  <a:schemeClr val="accent2"/>
                </a:solidFill>
                <a:effectLst/>
                <a:latin typeface="Comic Sans MS" panose="030F0702030302020204" pitchFamily="66" charset="0"/>
              </a:rPr>
              <a:t> RAR, (p&lt;0,05) [G≥3 : 28,4 vs </a:t>
            </a:r>
            <a:r>
              <a:rPr lang="fr-FR" sz="1800" b="0" dirty="0">
                <a:solidFill>
                  <a:schemeClr val="accent3"/>
                </a:solidFill>
                <a:effectLst>
                  <a:outerShdw blurRad="38100" dist="38100" dir="2700000" algn="tl">
                    <a:srgbClr val="000000">
                      <a:alpha val="43137"/>
                    </a:srgbClr>
                  </a:outerShdw>
                </a:effectLst>
                <a:latin typeface="Comic Sans MS" panose="030F0702030302020204" pitchFamily="66" charset="0"/>
              </a:rPr>
              <a:t>20,4%</a:t>
            </a:r>
            <a:r>
              <a:rPr lang="fr-FR" sz="1800" b="0" dirty="0">
                <a:solidFill>
                  <a:schemeClr val="accent2"/>
                </a:solidFill>
                <a:effectLst/>
                <a:latin typeface="Comic Sans MS" panose="030F0702030302020204" pitchFamily="66" charset="0"/>
              </a:rPr>
              <a:t>]</a:t>
            </a:r>
          </a:p>
          <a:p>
            <a:pPr lvl="2">
              <a:spcBef>
                <a:spcPts val="600"/>
              </a:spcBef>
              <a:spcAft>
                <a:spcPts val="0"/>
              </a:spcAft>
              <a:defRPr/>
            </a:pPr>
            <a:endParaRPr lang="fr-FR" sz="400" b="0" dirty="0">
              <a:solidFill>
                <a:schemeClr val="accent2"/>
              </a:solidFill>
              <a:effectLst/>
              <a:latin typeface="Comic Sans MS" panose="030F0702030302020204" pitchFamily="66" charset="0"/>
            </a:endParaRPr>
          </a:p>
          <a:p>
            <a:pPr marL="1200150" lvl="2" indent="-285750">
              <a:spcBef>
                <a:spcPts val="600"/>
              </a:spcBef>
              <a:spcAft>
                <a:spcPts val="0"/>
              </a:spcAft>
              <a:buFontTx/>
              <a:buChar char="-"/>
              <a:defRPr/>
            </a:pPr>
            <a:r>
              <a:rPr lang="fr-FR" sz="1800" b="0" dirty="0">
                <a:solidFill>
                  <a:schemeClr val="accent2"/>
                </a:solidFill>
                <a:effectLst/>
                <a:latin typeface="Comic Sans MS" panose="030F0702030302020204" pitchFamily="66" charset="0"/>
              </a:rPr>
              <a:t>EFR à 24 mois :	</a:t>
            </a:r>
            <a:r>
              <a:rPr lang="fr-FR" sz="1400" b="0" dirty="0">
                <a:solidFill>
                  <a:schemeClr val="accent2"/>
                </a:solidFill>
                <a:effectLst/>
                <a:latin typeface="Comic Sans MS" panose="030F0702030302020204" pitchFamily="66" charset="0"/>
              </a:rPr>
              <a:t>DLCO (-66% RTC vs </a:t>
            </a:r>
            <a:r>
              <a:rPr lang="fr-FR" sz="1400" b="0" dirty="0">
                <a:solidFill>
                  <a:schemeClr val="accent3"/>
                </a:solidFill>
                <a:effectLst>
                  <a:outerShdw blurRad="38100" dist="38100" dir="2700000" algn="tl">
                    <a:srgbClr val="000000">
                      <a:alpha val="43137"/>
                    </a:srgbClr>
                  </a:outerShdw>
                </a:effectLst>
                <a:latin typeface="Comic Sans MS" panose="030F0702030302020204" pitchFamily="66" charset="0"/>
              </a:rPr>
              <a:t>-17% </a:t>
            </a:r>
            <a:r>
              <a:rPr lang="fr-FR" sz="1400" b="0" dirty="0">
                <a:solidFill>
                  <a:schemeClr val="accent2"/>
                </a:solidFill>
                <a:effectLst/>
                <a:latin typeface="Comic Sans MS" panose="030F0702030302020204" pitchFamily="66" charset="0"/>
              </a:rPr>
              <a:t>RAR)</a:t>
            </a:r>
          </a:p>
          <a:p>
            <a:pPr lvl="3">
              <a:spcBef>
                <a:spcPts val="600"/>
              </a:spcBef>
              <a:spcAft>
                <a:spcPts val="0"/>
              </a:spcAft>
              <a:defRPr/>
            </a:pPr>
            <a:r>
              <a:rPr lang="fr-FR" sz="1400" b="0" dirty="0">
                <a:solidFill>
                  <a:schemeClr val="accent2"/>
                </a:solidFill>
                <a:effectLst/>
                <a:latin typeface="Comic Sans MS" panose="030F0702030302020204" pitchFamily="66" charset="0"/>
              </a:rPr>
              <a:t>				VEMS (-13% RTC vs</a:t>
            </a:r>
            <a:r>
              <a:rPr lang="fr-FR" sz="1400" b="0" dirty="0">
                <a:solidFill>
                  <a:schemeClr val="accent3"/>
                </a:solidFill>
                <a:effectLst/>
                <a:latin typeface="Comic Sans MS" panose="030F0702030302020204" pitchFamily="66" charset="0"/>
              </a:rPr>
              <a:t> </a:t>
            </a:r>
            <a:r>
              <a:rPr lang="fr-FR" sz="1400" b="0" dirty="0">
                <a:solidFill>
                  <a:schemeClr val="accent3"/>
                </a:solidFill>
                <a:effectLst>
                  <a:outerShdw blurRad="38100" dist="38100" dir="2700000" algn="tl">
                    <a:srgbClr val="000000">
                      <a:alpha val="43137"/>
                    </a:srgbClr>
                  </a:outerShdw>
                </a:effectLst>
                <a:latin typeface="Comic Sans MS" panose="030F0702030302020204" pitchFamily="66" charset="0"/>
              </a:rPr>
              <a:t>-3,6%</a:t>
            </a:r>
            <a:r>
              <a:rPr lang="fr-FR" sz="1400" b="0" dirty="0">
                <a:solidFill>
                  <a:schemeClr val="accent3"/>
                </a:solidFill>
                <a:effectLst/>
                <a:latin typeface="Comic Sans MS" panose="030F0702030302020204" pitchFamily="66" charset="0"/>
              </a:rPr>
              <a:t> </a:t>
            </a:r>
            <a:r>
              <a:rPr lang="fr-FR" sz="1400" b="0" dirty="0">
                <a:solidFill>
                  <a:schemeClr val="accent2"/>
                </a:solidFill>
                <a:effectLst/>
                <a:latin typeface="Comic Sans MS" panose="030F0702030302020204" pitchFamily="66" charset="0"/>
              </a:rPr>
              <a:t>RAR)</a:t>
            </a:r>
          </a:p>
          <a:p>
            <a:pPr lvl="6">
              <a:spcBef>
                <a:spcPts val="600"/>
              </a:spcBef>
              <a:defRPr/>
            </a:pPr>
            <a:r>
              <a:rPr lang="fr-FR" sz="1400" b="0" dirty="0">
                <a:solidFill>
                  <a:schemeClr val="accent2"/>
                </a:solidFill>
                <a:effectLst/>
                <a:latin typeface="Comic Sans MS" panose="030F0702030302020204" pitchFamily="66" charset="0"/>
              </a:rPr>
              <a:t>	CV (-16,8% RTC vs</a:t>
            </a:r>
            <a:r>
              <a:rPr lang="fr-FR" sz="1400" b="0" dirty="0">
                <a:solidFill>
                  <a:schemeClr val="accent3"/>
                </a:solidFill>
                <a:effectLst/>
                <a:latin typeface="Comic Sans MS" panose="030F0702030302020204" pitchFamily="66" charset="0"/>
              </a:rPr>
              <a:t> </a:t>
            </a:r>
            <a:r>
              <a:rPr lang="fr-FR" sz="1400" b="0" dirty="0">
                <a:solidFill>
                  <a:schemeClr val="accent3"/>
                </a:solidFill>
                <a:effectLst>
                  <a:outerShdw blurRad="38100" dist="38100" dir="2700000" algn="tl">
                    <a:srgbClr val="000000">
                      <a:alpha val="43137"/>
                    </a:srgbClr>
                  </a:outerShdw>
                </a:effectLst>
                <a:latin typeface="Comic Sans MS" panose="030F0702030302020204" pitchFamily="66" charset="0"/>
              </a:rPr>
              <a:t>-4,4%</a:t>
            </a:r>
            <a:r>
              <a:rPr lang="fr-FR" sz="1400" b="0" dirty="0">
                <a:solidFill>
                  <a:schemeClr val="accent2"/>
                </a:solidFill>
                <a:effectLst/>
                <a:latin typeface="Comic Sans MS" panose="030F0702030302020204" pitchFamily="66" charset="0"/>
              </a:rPr>
              <a:t> RAR)</a:t>
            </a:r>
          </a:p>
        </p:txBody>
      </p:sp>
      <p:sp>
        <p:nvSpPr>
          <p:cNvPr id="74764" name="Rectangle 15"/>
          <p:cNvSpPr>
            <a:spLocks noChangeArrowheads="1"/>
          </p:cNvSpPr>
          <p:nvPr/>
        </p:nvSpPr>
        <p:spPr bwMode="auto">
          <a:xfrm>
            <a:off x="7473950" y="6583363"/>
            <a:ext cx="2906713"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000">
                <a:solidFill>
                  <a:srgbClr val="00FFFF"/>
                </a:solidFill>
                <a:latin typeface="Times New Roman" pitchFamily="18" charset="0"/>
              </a:defRPr>
            </a:lvl1pPr>
            <a:lvl2pPr marL="742950" indent="-285750">
              <a:spcBef>
                <a:spcPct val="20000"/>
              </a:spcBef>
              <a:buChar char="–"/>
              <a:defRPr sz="2400">
                <a:solidFill>
                  <a:srgbClr val="FFFFFF"/>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r>
              <a:rPr lang="en-US" altLang="fr-FR" sz="1100" b="0" dirty="0">
                <a:solidFill>
                  <a:schemeClr val="accent2"/>
                </a:solidFill>
                <a:effectLst/>
                <a:latin typeface="Comic Sans MS" pitchFamily="66" charset="0"/>
                <a:ea typeface="Times" charset="0"/>
                <a:cs typeface="Times New Roman" pitchFamily="18" charset="0"/>
              </a:rPr>
              <a:t>Giraud P. et al. </a:t>
            </a:r>
            <a:r>
              <a:rPr lang="en-US" altLang="fr-FR" sz="1100" b="0" i="1" dirty="0">
                <a:solidFill>
                  <a:schemeClr val="accent2"/>
                </a:solidFill>
                <a:effectLst/>
                <a:latin typeface="Comic Sans MS" pitchFamily="66" charset="0"/>
                <a:ea typeface="Times" charset="0"/>
                <a:cs typeface="Times New Roman" pitchFamily="18" charset="0"/>
              </a:rPr>
              <a:t>JTO</a:t>
            </a:r>
            <a:r>
              <a:rPr lang="en-US" altLang="fr-FR" sz="1100" b="0" dirty="0">
                <a:solidFill>
                  <a:schemeClr val="accent2"/>
                </a:solidFill>
                <a:effectLst/>
                <a:latin typeface="Comic Sans MS" pitchFamily="66" charset="0"/>
                <a:ea typeface="Times" charset="0"/>
                <a:cs typeface="Times New Roman" pitchFamily="18" charset="0"/>
              </a:rPr>
              <a:t> 2011;6(12):2058-68.</a:t>
            </a:r>
            <a:r>
              <a:rPr lang="fr-FR" altLang="fr-FR" sz="1100" b="0" dirty="0">
                <a:solidFill>
                  <a:schemeClr val="accent2"/>
                </a:solidFill>
                <a:effectLst/>
                <a:latin typeface="Comic Sans MS" pitchFamily="66" charset="0"/>
                <a:ea typeface="Times" charset="0"/>
                <a:cs typeface="Times New Roman" pitchFamily="18" charset="0"/>
              </a:rPr>
              <a:t> </a:t>
            </a:r>
          </a:p>
        </p:txBody>
      </p:sp>
      <p:pic>
        <p:nvPicPr>
          <p:cNvPr id="44036" name="Picture 4" descr="Résultat de recherche d'images pour &quot;journal thoracic oncology&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1638" y="376785"/>
            <a:ext cx="835025" cy="108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072654"/>
      </p:ext>
    </p:extLst>
  </p:cSld>
  <p:clrMapOvr>
    <a:masterClrMapping/>
  </p:clrMapOvr>
  <mc:AlternateContent xmlns:mc="http://schemas.openxmlformats.org/markup-compatibility/2006" xmlns:p14="http://schemas.microsoft.com/office/powerpoint/2010/main">
    <mc:Choice Requires="p14">
      <p:transition spd="slow" p14:dur="2000" advTm="43152"/>
    </mc:Choice>
    <mc:Fallback xmlns="">
      <p:transition spd="slow" advTm="4315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D8C321B9-FDE6-4D97-8E19-3D07E0BF294D}"/>
              </a:ext>
            </a:extLst>
          </p:cNvPr>
          <p:cNvGrpSpPr/>
          <p:nvPr/>
        </p:nvGrpSpPr>
        <p:grpSpPr>
          <a:xfrm>
            <a:off x="2672176" y="328476"/>
            <a:ext cx="4950021" cy="6320901"/>
            <a:chOff x="2300822" y="-647700"/>
            <a:chExt cx="5241471" cy="6995234"/>
          </a:xfrm>
        </p:grpSpPr>
        <p:pic>
          <p:nvPicPr>
            <p:cNvPr id="7" name="Image 6" descr="Une image contenant objet d’extérieur, parachute&#10;&#10;Description générée automatiquement">
              <a:extLst>
                <a:ext uri="{FF2B5EF4-FFF2-40B4-BE49-F238E27FC236}">
                  <a16:creationId xmlns:a16="http://schemas.microsoft.com/office/drawing/2014/main" id="{563D4F63-1421-4469-A3A4-ACE3B2914704}"/>
                </a:ext>
              </a:extLst>
            </p:cNvPr>
            <p:cNvPicPr>
              <a:picLocks noChangeAspect="1"/>
            </p:cNvPicPr>
            <p:nvPr/>
          </p:nvPicPr>
          <p:blipFill rotWithShape="1">
            <a:blip r:embed="rId2"/>
            <a:srcRect b="-2001"/>
            <a:stretch/>
          </p:blipFill>
          <p:spPr>
            <a:xfrm>
              <a:off x="2300822" y="-647700"/>
              <a:ext cx="5241471" cy="6995234"/>
            </a:xfrm>
            <a:prstGeom prst="rect">
              <a:avLst/>
            </a:prstGeom>
          </p:spPr>
        </p:pic>
        <p:sp>
          <p:nvSpPr>
            <p:cNvPr id="8" name="Rectangle 7">
              <a:extLst>
                <a:ext uri="{FF2B5EF4-FFF2-40B4-BE49-F238E27FC236}">
                  <a16:creationId xmlns:a16="http://schemas.microsoft.com/office/drawing/2014/main" id="{A3761C15-69E5-428E-8C01-CB35B81BE57A}"/>
                </a:ext>
              </a:extLst>
            </p:cNvPr>
            <p:cNvSpPr/>
            <p:nvPr/>
          </p:nvSpPr>
          <p:spPr>
            <a:xfrm>
              <a:off x="5255581" y="5646199"/>
              <a:ext cx="2286712" cy="506027"/>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609322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3416987" y="1230265"/>
            <a:ext cx="3467608" cy="369328"/>
          </a:xfrm>
          <a:prstGeom prst="rect">
            <a:avLst/>
          </a:prstGeom>
          <a:noFill/>
          <a:ln w="9525">
            <a:noFill/>
            <a:miter lim="800000"/>
            <a:headEnd/>
            <a:tailEnd/>
          </a:ln>
          <a:effectLst/>
        </p:spPr>
        <p:txBody>
          <a:bodyPr wrap="none" lIns="91436" tIns="45718" rIns="91436" bIns="45718">
            <a:spAutoFit/>
          </a:bodyPr>
          <a:lstStyle/>
          <a:p>
            <a:pPr algn="ctr">
              <a:defRPr/>
            </a:pPr>
            <a:r>
              <a:rPr lang="fr-FR" b="0" i="1" dirty="0">
                <a:solidFill>
                  <a:schemeClr val="bg2">
                    <a:lumMod val="75000"/>
                  </a:schemeClr>
                </a:solidFill>
                <a:effectLst/>
                <a:latin typeface="Comic Sans MS" panose="030F0702030302020204" pitchFamily="66" charset="0"/>
              </a:rPr>
              <a:t>Contrôle local vs Complications</a:t>
            </a:r>
          </a:p>
        </p:txBody>
      </p:sp>
      <p:grpSp>
        <p:nvGrpSpPr>
          <p:cNvPr id="65539" name="Groupe 1"/>
          <p:cNvGrpSpPr>
            <a:grpSpLocks/>
          </p:cNvGrpSpPr>
          <p:nvPr/>
        </p:nvGrpSpPr>
        <p:grpSpPr bwMode="auto">
          <a:xfrm>
            <a:off x="581026" y="5741988"/>
            <a:ext cx="9128126" cy="1037400"/>
            <a:chOff x="552450" y="5589240"/>
            <a:chExt cx="9128126" cy="1037401"/>
          </a:xfrm>
        </p:grpSpPr>
        <p:sp>
          <p:nvSpPr>
            <p:cNvPr id="7" name="Text Box 4"/>
            <p:cNvSpPr txBox="1">
              <a:spLocks noChangeArrowheads="1"/>
            </p:cNvSpPr>
            <p:nvPr/>
          </p:nvSpPr>
          <p:spPr bwMode="auto">
            <a:xfrm>
              <a:off x="552450" y="5595589"/>
              <a:ext cx="4851008" cy="1031052"/>
            </a:xfrm>
            <a:prstGeom prst="rect">
              <a:avLst/>
            </a:prstGeom>
            <a:noFill/>
            <a:ln w="50800">
              <a:noFill/>
              <a:miter lim="800000"/>
              <a:headEnd/>
              <a:tailEnd/>
            </a:ln>
            <a:effectLst/>
          </p:spPr>
          <p:txBody>
            <a:bodyPr wrap="none">
              <a:spAutoFit/>
            </a:bodyPr>
            <a:lstStyle/>
            <a:p>
              <a:pPr>
                <a:spcBef>
                  <a:spcPts val="600"/>
                </a:spcBef>
                <a:defRPr/>
              </a:pPr>
              <a:r>
                <a:rPr lang="fr-FR" sz="2800" dirty="0">
                  <a:solidFill>
                    <a:schemeClr val="bg2">
                      <a:lumMod val="25000"/>
                    </a:schemeClr>
                  </a:solidFill>
                  <a:effectLst/>
                  <a:latin typeface="Comic Sans MS" panose="030F0702030302020204" pitchFamily="66" charset="0"/>
                </a:rPr>
                <a:t>CBNPC : Dose ≥ 66 Gy</a:t>
              </a:r>
            </a:p>
            <a:p>
              <a:pPr>
                <a:spcBef>
                  <a:spcPts val="600"/>
                </a:spcBef>
                <a:defRPr/>
              </a:pPr>
              <a:r>
                <a:rPr lang="fr-FR" sz="2800" dirty="0">
                  <a:solidFill>
                    <a:schemeClr val="bg2">
                      <a:lumMod val="25000"/>
                    </a:schemeClr>
                  </a:solidFill>
                  <a:effectLst/>
                  <a:latin typeface="Comic Sans MS" panose="030F0702030302020204" pitchFamily="66" charset="0"/>
                </a:rPr>
                <a:t>CBPC : Dose ≥ 60 Gy (66 Gy)</a:t>
              </a:r>
            </a:p>
          </p:txBody>
        </p:sp>
        <p:sp>
          <p:nvSpPr>
            <p:cNvPr id="8" name="Text Box 4"/>
            <p:cNvSpPr txBox="1">
              <a:spLocks noChangeArrowheads="1"/>
            </p:cNvSpPr>
            <p:nvPr/>
          </p:nvSpPr>
          <p:spPr bwMode="auto">
            <a:xfrm>
              <a:off x="6594475" y="5589240"/>
              <a:ext cx="3086101" cy="1031052"/>
            </a:xfrm>
            <a:prstGeom prst="rect">
              <a:avLst/>
            </a:prstGeom>
            <a:noFill/>
            <a:ln w="50800">
              <a:noFill/>
              <a:miter lim="800000"/>
              <a:headEnd/>
              <a:tailEnd/>
            </a:ln>
            <a:effectLst/>
          </p:spPr>
          <p:txBody>
            <a:bodyPr wrap="none">
              <a:spAutoFit/>
            </a:bodyPr>
            <a:lstStyle/>
            <a:p>
              <a:pPr>
                <a:spcBef>
                  <a:spcPts val="600"/>
                </a:spcBef>
                <a:defRPr/>
              </a:pPr>
              <a:r>
                <a:rPr lang="fr-FR" sz="2800" dirty="0">
                  <a:solidFill>
                    <a:schemeClr val="bg2">
                      <a:lumMod val="25000"/>
                    </a:schemeClr>
                  </a:solidFill>
                  <a:effectLst/>
                  <a:latin typeface="Comic Sans MS" panose="030F0702030302020204" pitchFamily="66" charset="0"/>
                </a:rPr>
                <a:t>Poumon ≈ 20 Gy</a:t>
              </a:r>
            </a:p>
            <a:p>
              <a:pPr>
                <a:spcBef>
                  <a:spcPts val="600"/>
                </a:spcBef>
                <a:defRPr/>
              </a:pPr>
              <a:r>
                <a:rPr lang="fr-FR" sz="2800" dirty="0">
                  <a:solidFill>
                    <a:schemeClr val="bg2">
                      <a:lumMod val="25000"/>
                    </a:schemeClr>
                  </a:solidFill>
                  <a:effectLst/>
                  <a:latin typeface="Comic Sans MS" panose="030F0702030302020204" pitchFamily="66" charset="0"/>
                </a:rPr>
                <a:t>Cœur ≈ 35-40 Gy</a:t>
              </a:r>
            </a:p>
          </p:txBody>
        </p:sp>
      </p:grpSp>
      <p:pic>
        <p:nvPicPr>
          <p:cNvPr id="65540" name="Image 8" descr="IMG_0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1342" y="1901778"/>
            <a:ext cx="6437312"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p:cNvSpPr>
            <a:spLocks noChangeArrowheads="1"/>
          </p:cNvSpPr>
          <p:nvPr/>
        </p:nvSpPr>
        <p:spPr bwMode="auto">
          <a:xfrm>
            <a:off x="3227918" y="428579"/>
            <a:ext cx="3828284" cy="830993"/>
          </a:xfrm>
          <a:prstGeom prst="rect">
            <a:avLst/>
          </a:prstGeom>
          <a:noFill/>
          <a:ln w="9525">
            <a:noFill/>
            <a:miter lim="800000"/>
            <a:headEnd/>
            <a:tailEnd/>
          </a:ln>
          <a:effectLst/>
        </p:spPr>
        <p:txBody>
          <a:bodyPr wrap="none" lIns="91436" tIns="45718" rIns="91436" bIns="45718">
            <a:spAutoFit/>
          </a:bodyPr>
          <a:lstStyle/>
          <a:p>
            <a:pPr algn="ctr">
              <a:defRPr/>
            </a:pPr>
            <a:r>
              <a:rPr lang="fr-FR" sz="4800" dirty="0">
                <a:solidFill>
                  <a:schemeClr val="accent1"/>
                </a:solidFill>
                <a:latin typeface="Comic Sans MS" panose="030F0702030302020204" pitchFamily="66" charset="0"/>
              </a:rPr>
              <a:t>Le Dilemme :</a:t>
            </a:r>
          </a:p>
        </p:txBody>
      </p:sp>
      <p:sp>
        <p:nvSpPr>
          <p:cNvPr id="15" name="AutoShape 6" descr="Résultat de recherche d'images pour &quot;bonhomme blanc penseur&quot;"/>
          <p:cNvSpPr>
            <a:spLocks noChangeAspect="1" noChangeArrowheads="1"/>
          </p:cNvSpPr>
          <p:nvPr/>
        </p:nvSpPr>
        <p:spPr bwMode="auto">
          <a:xfrm>
            <a:off x="307977" y="794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3" tIns="45716" rIns="91433" bIns="45716" numCol="1" anchor="t" anchorCtr="0" compatLnSpc="1">
            <a:prstTxWarp prst="textNoShape">
              <a:avLst/>
            </a:prstTxWarp>
          </a:bodyPr>
          <a:lstStyle/>
          <a:p>
            <a:endParaRPr lang="fr-FR"/>
          </a:p>
        </p:txBody>
      </p:sp>
    </p:spTree>
    <p:extLst>
      <p:ext uri="{BB962C8B-B14F-4D97-AF65-F5344CB8AC3E}">
        <p14:creationId xmlns:p14="http://schemas.microsoft.com/office/powerpoint/2010/main" val="2425227857"/>
      </p:ext>
    </p:extLst>
  </p:cSld>
  <p:clrMapOvr>
    <a:masterClrMapping/>
  </p:clrMapOvr>
  <mc:AlternateContent xmlns:mc="http://schemas.openxmlformats.org/markup-compatibility/2006" xmlns:p14="http://schemas.microsoft.com/office/powerpoint/2010/main">
    <mc:Choice Requires="p14">
      <p:transition spd="slow" p14:dur="2000" advTm="42432"/>
    </mc:Choice>
    <mc:Fallback xmlns="">
      <p:transition spd="slow" advTm="4243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81" name="Text Box 5"/>
          <p:cNvSpPr txBox="1">
            <a:spLocks noChangeArrowheads="1"/>
          </p:cNvSpPr>
          <p:nvPr/>
        </p:nvSpPr>
        <p:spPr bwMode="auto">
          <a:xfrm>
            <a:off x="6604000" y="6280150"/>
            <a:ext cx="3683000" cy="523220"/>
          </a:xfrm>
          <a:prstGeom prst="rect">
            <a:avLst/>
          </a:prstGeom>
          <a:noFill/>
          <a:ln w="12700">
            <a:noFill/>
            <a:miter lim="800000"/>
            <a:headEnd type="none" w="sm" len="sm"/>
            <a:tailEnd type="none" w="sm" len="sm"/>
          </a:ln>
          <a:effectLst/>
        </p:spPr>
        <p:txBody>
          <a:bodyPr wrap="square">
            <a:spAutoFit/>
          </a:bodyPr>
          <a:lstStyle/>
          <a:p>
            <a:pPr>
              <a:spcBef>
                <a:spcPct val="50000"/>
              </a:spcBef>
              <a:defRPr/>
            </a:pPr>
            <a:r>
              <a:rPr lang="en-US" sz="1400" b="0" i="1" dirty="0">
                <a:solidFill>
                  <a:schemeClr val="bg2">
                    <a:lumMod val="25000"/>
                  </a:schemeClr>
                </a:solidFill>
                <a:effectLst/>
                <a:latin typeface="Comic Sans MS" panose="030F0702030302020204" pitchFamily="66" charset="0"/>
                <a:cs typeface="Arial" pitchFamily="34" charset="0"/>
              </a:rPr>
              <a:t>Courtesy of Gig </a:t>
            </a:r>
            <a:r>
              <a:rPr lang="en-US" sz="1400" b="0" i="1" dirty="0" err="1">
                <a:solidFill>
                  <a:schemeClr val="bg2">
                    <a:lumMod val="25000"/>
                  </a:schemeClr>
                </a:solidFill>
                <a:effectLst/>
                <a:latin typeface="Comic Sans MS" panose="030F0702030302020204" pitchFamily="66" charset="0"/>
                <a:cs typeface="Arial" pitchFamily="34" charset="0"/>
              </a:rPr>
              <a:t>Mageras</a:t>
            </a:r>
            <a:r>
              <a:rPr lang="en-US" sz="1400" b="0" i="1" dirty="0">
                <a:solidFill>
                  <a:schemeClr val="bg2">
                    <a:lumMod val="25000"/>
                  </a:schemeClr>
                </a:solidFill>
                <a:effectLst/>
                <a:latin typeface="Comic Sans MS" panose="030F0702030302020204" pitchFamily="66" charset="0"/>
                <a:cs typeface="Arial" pitchFamily="34" charset="0"/>
              </a:rPr>
              <a:t>, Ken </a:t>
            </a:r>
            <a:r>
              <a:rPr lang="en-US" sz="1400" b="0" i="1" dirty="0" err="1">
                <a:solidFill>
                  <a:schemeClr val="bg2">
                    <a:lumMod val="25000"/>
                  </a:schemeClr>
                </a:solidFill>
                <a:effectLst/>
                <a:latin typeface="Comic Sans MS" panose="030F0702030302020204" pitchFamily="66" charset="0"/>
                <a:cs typeface="Arial" pitchFamily="34" charset="0"/>
              </a:rPr>
              <a:t>Rosenzweig</a:t>
            </a:r>
            <a:r>
              <a:rPr lang="en-US" sz="1400" b="0" i="1" dirty="0">
                <a:solidFill>
                  <a:schemeClr val="bg2">
                    <a:lumMod val="25000"/>
                  </a:schemeClr>
                </a:solidFill>
                <a:effectLst/>
                <a:latin typeface="Comic Sans MS" panose="030F0702030302020204" pitchFamily="66" charset="0"/>
                <a:cs typeface="Arial" pitchFamily="34" charset="0"/>
              </a:rPr>
              <a:t>,</a:t>
            </a:r>
            <a:br>
              <a:rPr lang="en-US" sz="1400" b="0" i="1" dirty="0">
                <a:solidFill>
                  <a:schemeClr val="bg2">
                    <a:lumMod val="25000"/>
                  </a:schemeClr>
                </a:solidFill>
                <a:effectLst/>
                <a:latin typeface="Comic Sans MS" panose="030F0702030302020204" pitchFamily="66" charset="0"/>
                <a:cs typeface="Arial" pitchFamily="34" charset="0"/>
              </a:rPr>
            </a:br>
            <a:r>
              <a:rPr lang="en-US" sz="1400" b="0" i="1" dirty="0">
                <a:solidFill>
                  <a:schemeClr val="bg2">
                    <a:lumMod val="25000"/>
                  </a:schemeClr>
                </a:solidFill>
                <a:effectLst/>
                <a:latin typeface="Comic Sans MS" panose="030F0702030302020204" pitchFamily="66" charset="0"/>
                <a:cs typeface="Arial" pitchFamily="34" charset="0"/>
              </a:rPr>
              <a:t>Ellen </a:t>
            </a:r>
            <a:r>
              <a:rPr lang="en-US" sz="1400" b="0" i="1" dirty="0" err="1">
                <a:solidFill>
                  <a:schemeClr val="bg2">
                    <a:lumMod val="25000"/>
                  </a:schemeClr>
                </a:solidFill>
                <a:effectLst/>
                <a:latin typeface="Comic Sans MS" panose="030F0702030302020204" pitchFamily="66" charset="0"/>
                <a:cs typeface="Arial" pitchFamily="34" charset="0"/>
              </a:rPr>
              <a:t>Yorke</a:t>
            </a:r>
            <a:r>
              <a:rPr lang="en-US" sz="1400" b="0" i="1" dirty="0">
                <a:solidFill>
                  <a:schemeClr val="bg2">
                    <a:lumMod val="25000"/>
                  </a:schemeClr>
                </a:solidFill>
                <a:effectLst/>
                <a:latin typeface="Comic Sans MS" panose="030F0702030302020204" pitchFamily="66" charset="0"/>
                <a:cs typeface="Arial" pitchFamily="34" charset="0"/>
              </a:rPr>
              <a:t> - MSKCC</a:t>
            </a:r>
          </a:p>
        </p:txBody>
      </p:sp>
      <p:sp>
        <p:nvSpPr>
          <p:cNvPr id="818182" name="Rectangle 6"/>
          <p:cNvSpPr>
            <a:spLocks noChangeArrowheads="1"/>
          </p:cNvSpPr>
          <p:nvPr/>
        </p:nvSpPr>
        <p:spPr bwMode="auto">
          <a:xfrm>
            <a:off x="235800" y="985838"/>
            <a:ext cx="9804287" cy="677108"/>
          </a:xfrm>
          <a:prstGeom prst="rect">
            <a:avLst/>
          </a:prstGeom>
          <a:noFill/>
          <a:ln w="9525">
            <a:noFill/>
            <a:miter lim="800000"/>
            <a:headEnd/>
            <a:tailEnd/>
          </a:ln>
          <a:effectLst/>
        </p:spPr>
        <p:txBody>
          <a:bodyPr wrap="none">
            <a:spAutoFit/>
          </a:bodyPr>
          <a:lstStyle/>
          <a:p>
            <a:pPr algn="ctr">
              <a:defRPr/>
            </a:pPr>
            <a:r>
              <a:rPr lang="en-US" sz="3800" b="0" dirty="0">
                <a:solidFill>
                  <a:schemeClr val="accent1"/>
                </a:solidFill>
                <a:latin typeface="Comic Sans MS" panose="030F0702030302020204" pitchFamily="66" charset="0"/>
                <a:cs typeface="Arial" pitchFamily="34" charset="0"/>
              </a:rPr>
              <a:t>Importance des </a:t>
            </a:r>
            <a:r>
              <a:rPr lang="en-US" sz="3800" b="0" dirty="0" err="1">
                <a:solidFill>
                  <a:schemeClr val="accent1"/>
                </a:solidFill>
                <a:latin typeface="Comic Sans MS" panose="030F0702030302020204" pitchFamily="66" charset="0"/>
                <a:cs typeface="Arial" pitchFamily="34" charset="0"/>
              </a:rPr>
              <a:t>mouvements</a:t>
            </a:r>
            <a:r>
              <a:rPr lang="en-US" sz="3800" b="0" dirty="0">
                <a:solidFill>
                  <a:schemeClr val="accent1"/>
                </a:solidFill>
                <a:latin typeface="Comic Sans MS" panose="030F0702030302020204" pitchFamily="66" charset="0"/>
                <a:cs typeface="Arial" pitchFamily="34" charset="0"/>
              </a:rPr>
              <a:t> </a:t>
            </a:r>
            <a:r>
              <a:rPr lang="en-US" sz="3800" b="0" dirty="0" err="1">
                <a:solidFill>
                  <a:schemeClr val="accent1"/>
                </a:solidFill>
                <a:latin typeface="Comic Sans MS" panose="030F0702030302020204" pitchFamily="66" charset="0"/>
                <a:cs typeface="Arial" pitchFamily="34" charset="0"/>
              </a:rPr>
              <a:t>respiratoires</a:t>
            </a:r>
            <a:endParaRPr lang="fr-FR" sz="3800" b="0" dirty="0">
              <a:solidFill>
                <a:schemeClr val="accent1"/>
              </a:solidFill>
              <a:latin typeface="Comic Sans MS" panose="030F0702030302020204" pitchFamily="66" charset="0"/>
              <a:cs typeface="Arial" pitchFamily="34" charset="0"/>
            </a:endParaRPr>
          </a:p>
        </p:txBody>
      </p:sp>
      <p:pic>
        <p:nvPicPr>
          <p:cNvPr id="11" name="axia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b="8888"/>
          <a:stretch>
            <a:fillRect/>
          </a:stretch>
        </p:blipFill>
        <p:spPr bwMode="auto">
          <a:xfrm>
            <a:off x="38100" y="2232025"/>
            <a:ext cx="341312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frontal.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extLst>
              <a:ext uri="{28A0092B-C50C-407E-A947-70E740481C1C}">
                <a14:useLocalDpi xmlns:a14="http://schemas.microsoft.com/office/drawing/2010/main" val="0"/>
              </a:ext>
            </a:extLst>
          </a:blip>
          <a:srcRect b="11217"/>
          <a:stretch>
            <a:fillRect/>
          </a:stretch>
        </p:blipFill>
        <p:spPr bwMode="auto">
          <a:xfrm>
            <a:off x="3467100" y="2243138"/>
            <a:ext cx="344487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saggital.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b="12891"/>
          <a:stretch>
            <a:fillRect/>
          </a:stretch>
        </p:blipFill>
        <p:spPr bwMode="auto">
          <a:xfrm>
            <a:off x="6929438" y="2224088"/>
            <a:ext cx="3335337"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16318"/>
      </p:ext>
    </p:extLst>
  </p:cSld>
  <p:clrMapOvr>
    <a:masterClrMapping/>
  </p:clrMapOvr>
  <mc:AlternateContent xmlns:mc="http://schemas.openxmlformats.org/markup-compatibility/2006" xmlns:p14="http://schemas.microsoft.com/office/powerpoint/2010/main">
    <mc:Choice Requires="p14">
      <p:transition spd="slow" p14:dur="2000" advTm="39390"/>
    </mc:Choice>
    <mc:Fallback xmlns="">
      <p:transition spd="slow" advTm="3939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 fill="hold"/>
                                        <p:tgtEl>
                                          <p:spTgt spid="11"/>
                                        </p:tgtEl>
                                      </p:cBhvr>
                                    </p:cmd>
                                  </p:childTnLst>
                                </p:cTn>
                              </p:par>
                              <p:par>
                                <p:cTn id="7" presetID="1" presetClass="mediacall" presetSubtype="0" fill="hold" nodeType="withEffect">
                                  <p:stCondLst>
                                    <p:cond delay="0"/>
                                  </p:stCondLst>
                                  <p:childTnLst>
                                    <p:cmd type="call" cmd="playFrom(0.0)">
                                      <p:cBhvr>
                                        <p:cTn id="8" dur="935" fill="hold"/>
                                        <p:tgtEl>
                                          <p:spTgt spid="16"/>
                                        </p:tgtEl>
                                      </p:cBhvr>
                                    </p:cmd>
                                  </p:childTnLst>
                                </p:cTn>
                              </p:par>
                              <p:par>
                                <p:cTn id="9" presetID="1" presetClass="mediacall" presetSubtype="0" fill="hold" nodeType="withEffect">
                                  <p:stCondLst>
                                    <p:cond delay="0"/>
                                  </p:stCondLst>
                                  <p:childTnLst>
                                    <p:cmd type="call" cmd="playFrom(0.0)">
                                      <p:cBhvr>
                                        <p:cTn id="10" dur="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11"/>
                </p:tgtEl>
              </p:cMediaNode>
            </p:video>
            <p:video>
              <p:cMediaNode>
                <p:cTn id="12" repeatCount="indefinite" fill="hold" display="0">
                  <p:stCondLst>
                    <p:cond delay="indefinite"/>
                  </p:stCondLst>
                  <p:endCondLst>
                    <p:cond evt="onNext" delay="0">
                      <p:tgtEl>
                        <p:sldTgt/>
                      </p:tgtEl>
                    </p:cond>
                    <p:cond evt="onPrev" delay="0">
                      <p:tgtEl>
                        <p:sldTgt/>
                      </p:tgtEl>
                    </p:cond>
                  </p:endCondLst>
                </p:cTn>
                <p:tgtEl>
                  <p:spTgt spid="16"/>
                </p:tgtEl>
              </p:cMediaNode>
            </p:video>
            <p:video>
              <p:cMediaNode>
                <p:cTn id="13" repeatCount="indefinite" fill="hold" display="0">
                  <p:stCondLst>
                    <p:cond delay="indefinite"/>
                  </p:stCondLst>
                  <p:endCondLst>
                    <p:cond evt="onNext" delay="0">
                      <p:tgtEl>
                        <p:sldTgt/>
                      </p:tgtEl>
                    </p:cond>
                    <p:cond evt="onPrev" delay="0">
                      <p:tgtEl>
                        <p:sldTgt/>
                      </p:tgtEl>
                    </p:cond>
                  </p:endCondLst>
                </p:cTn>
                <p:tgtEl>
                  <p:spTgt spid="17"/>
                </p:tgtEl>
              </p:cMediaNode>
            </p:video>
          </p:childTnLst>
        </p:cTn>
      </p:par>
    </p:tnLst>
  </p:timing>
  <p:extLst>
    <p:ext uri="{E180D4A7-C9FB-4DFB-919C-405C955672EB}">
      <p14:showEvtLst xmlns:p14="http://schemas.microsoft.com/office/powerpoint/2010/main">
        <p14:playEvt time="9" objId="11"/>
        <p14:playEvt time="10" objId="16"/>
        <p14:playEvt time="10" objId="17"/>
        <p14:playEvt time="1081" objId="16"/>
        <p14:playEvt time="1092" objId="17"/>
        <p14:playEvt time="1351" objId="11"/>
        <p14:playEvt time="2088" objId="16"/>
        <p14:playEvt time="2138" objId="17"/>
        <p14:playEvt time="2663" objId="11"/>
        <p14:playEvt time="3109" objId="16"/>
        <p14:playEvt time="3131" objId="17"/>
        <p14:playEvt time="3990" objId="11"/>
        <p14:playEvt time="4137" objId="17"/>
        <p14:playEvt time="4209" objId="16"/>
        <p14:playEvt time="5163" objId="17"/>
        <p14:playEvt time="5235" objId="16"/>
        <p14:playEvt time="5273" objId="11"/>
        <p14:playEvt time="6163" objId="17"/>
        <p14:playEvt time="6248" objId="16"/>
        <p14:playEvt time="6560" objId="11"/>
        <p14:playEvt time="7164" objId="17"/>
        <p14:playEvt time="7255" objId="16"/>
        <p14:playEvt time="7874" objId="11"/>
        <p14:playEvt time="8181" objId="17"/>
        <p14:playEvt time="8272" objId="16"/>
        <p14:playEvt time="9174" objId="11"/>
        <p14:playEvt time="9242" objId="17"/>
        <p14:playEvt time="9266" objId="16"/>
        <p14:playEvt time="10227" objId="17"/>
        <p14:playEvt time="10284" objId="16"/>
        <p14:playEvt time="10494" objId="11"/>
        <p14:playEvt time="11265" objId="17"/>
        <p14:playEvt time="11308" objId="16"/>
        <p14:playEvt time="11792" objId="11"/>
        <p14:playEvt time="12244" objId="17"/>
        <p14:playEvt time="12303" objId="16"/>
        <p14:playEvt time="13091" objId="11"/>
        <p14:playEvt time="13247" objId="17"/>
        <p14:playEvt time="13325" objId="16"/>
        <p14:playEvt time="14309" objId="16"/>
        <p14:playEvt time="14309" objId="17"/>
        <p14:playEvt time="14387" objId="11"/>
        <p14:playEvt time="15312" objId="16"/>
        <p14:playEvt time="15349" objId="17"/>
        <p14:playEvt time="15684" objId="11"/>
        <p14:playEvt time="16327" objId="16"/>
        <p14:playEvt time="16412" objId="17"/>
        <p14:playEvt time="17005" objId="11"/>
        <p14:playEvt time="17354" objId="16"/>
        <p14:playEvt time="17449" objId="17"/>
        <p14:playEvt time="18327" objId="11"/>
        <p14:playEvt time="18367" objId="16"/>
        <p14:playEvt time="18432" objId="17"/>
        <p14:playEvt time="19392" objId="16"/>
        <p14:playEvt time="19425" objId="17"/>
        <p14:playEvt time="19632" objId="11"/>
        <p14:playEvt time="20377" objId="16"/>
        <p14:playEvt time="20481" objId="17"/>
        <p14:playEvt time="20952" objId="11"/>
        <p14:playEvt time="21374" objId="16"/>
        <p14:playEvt time="21486" objId="17"/>
        <p14:playEvt time="22229" objId="11"/>
        <p14:playEvt time="22419" objId="16"/>
        <p14:playEvt time="22494" objId="17"/>
        <p14:playEvt time="23427" objId="16"/>
        <p14:playEvt time="23511" objId="17"/>
        <p14:playEvt time="23544" objId="11"/>
        <p14:playEvt time="24452" objId="16"/>
        <p14:playEvt time="24553" objId="17"/>
        <p14:playEvt time="24863" objId="11"/>
        <p14:playEvt time="25469" objId="16"/>
        <p14:playEvt time="25580" objId="17"/>
        <p14:playEvt time="26201" objId="11"/>
        <p14:playEvt time="26500" objId="16"/>
        <p14:playEvt time="26602" objId="17"/>
        <p14:playEvt time="27513" objId="16"/>
        <p14:playEvt time="27537" objId="11"/>
        <p14:playEvt time="27629" objId="17"/>
        <p14:playEvt time="28546" objId="16"/>
        <p14:playEvt time="28676" objId="17"/>
        <p14:playEvt time="28838" objId="11"/>
        <p14:playEvt time="29531" objId="16"/>
        <p14:playEvt time="29681" objId="17"/>
        <p14:playEvt time="30115" objId="11"/>
        <p14:playEvt time="30526" objId="16"/>
        <p14:playEvt time="30668" objId="17"/>
        <p14:playEvt time="31429" objId="11"/>
        <p14:playEvt time="31567" objId="16"/>
        <p14:playEvt time="31702" objId="17"/>
        <p14:playEvt time="32550" objId="16"/>
        <p14:playEvt time="32681" objId="17"/>
        <p14:playEvt time="32753" objId="11"/>
        <p14:playEvt time="33533" objId="16"/>
        <p14:playEvt time="33698" objId="17"/>
        <p14:playEvt time="34072" objId="11"/>
        <p14:playEvt time="34560" objId="16"/>
        <p14:playEvt time="34685" objId="17"/>
        <p14:playEvt time="35404" objId="11"/>
        <p14:playEvt time="35552" objId="16"/>
        <p14:playEvt time="35698" objId="17"/>
        <p14:playEvt time="36582" objId="16"/>
        <p14:playEvt time="36700" objId="17"/>
        <p14:playEvt time="36722" objId="11"/>
        <p14:playEvt time="37568" objId="16"/>
        <p14:playEvt time="37757" objId="17"/>
        <p14:playEvt time="38035" objId="11"/>
        <p14:playEvt time="38568" objId="16"/>
        <p14:playEvt time="38757" objId="17"/>
        <p14:stopEvt time="39258" objId="11"/>
        <p14:stopEvt time="39258" objId="16"/>
        <p14:stopEvt time="39258" objId="1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701196" y="1020763"/>
            <a:ext cx="4878259" cy="646331"/>
          </a:xfrm>
          <a:prstGeom prst="rect">
            <a:avLst/>
          </a:prstGeom>
          <a:noFill/>
        </p:spPr>
        <p:txBody>
          <a:bodyPr wrap="none">
            <a:spAutoFit/>
          </a:bodyPr>
          <a:lstStyle/>
          <a:p>
            <a:pPr algn="ctr">
              <a:defRPr/>
            </a:pPr>
            <a:r>
              <a:rPr lang="fr-FR" sz="3600" dirty="0">
                <a:solidFill>
                  <a:schemeClr val="accent2"/>
                </a:solidFill>
                <a:effectLst>
                  <a:outerShdw blurRad="38100" dist="38100" dir="2700000" algn="tl">
                    <a:srgbClr val="000000">
                      <a:alpha val="43137"/>
                    </a:srgbClr>
                  </a:outerShdw>
                </a:effectLst>
                <a:latin typeface="+mn-lt"/>
              </a:rPr>
              <a:t>EFR : Quelles limites ?</a:t>
            </a:r>
          </a:p>
        </p:txBody>
      </p:sp>
      <p:sp>
        <p:nvSpPr>
          <p:cNvPr id="7" name="Rectangle 6"/>
          <p:cNvSpPr/>
          <p:nvPr/>
        </p:nvSpPr>
        <p:spPr>
          <a:xfrm>
            <a:off x="295275" y="2405063"/>
            <a:ext cx="6530975" cy="2860675"/>
          </a:xfrm>
          <a:prstGeom prst="rect">
            <a:avLst/>
          </a:prstGeom>
        </p:spPr>
        <p:txBody>
          <a:bodyPr>
            <a:spAutoFit/>
          </a:bodyPr>
          <a:lstStyle/>
          <a:p>
            <a:pPr>
              <a:lnSpc>
                <a:spcPct val="200000"/>
              </a:lnSpc>
              <a:spcBef>
                <a:spcPts val="1200"/>
              </a:spcBef>
              <a:buFont typeface="Arial" pitchFamily="34" charset="0"/>
              <a:buChar char="•"/>
              <a:defRPr/>
            </a:pPr>
            <a:r>
              <a:rPr lang="fr-FR" sz="2800" b="0" dirty="0">
                <a:solidFill>
                  <a:schemeClr val="accent1"/>
                </a:solidFill>
                <a:effectLst>
                  <a:outerShdw blurRad="38100" dist="38100" dir="2700000" algn="tl">
                    <a:srgbClr val="000000">
                      <a:alpha val="43137"/>
                    </a:srgbClr>
                  </a:outerShdw>
                </a:effectLst>
                <a:latin typeface="+mn-lt"/>
              </a:rPr>
              <a:t> VEMS &gt; 40% de la théorique</a:t>
            </a:r>
          </a:p>
          <a:p>
            <a:pPr>
              <a:lnSpc>
                <a:spcPct val="200000"/>
              </a:lnSpc>
              <a:spcBef>
                <a:spcPts val="1200"/>
              </a:spcBef>
              <a:buFont typeface="Arial" pitchFamily="34" charset="0"/>
              <a:buChar char="•"/>
              <a:defRPr/>
            </a:pPr>
            <a:r>
              <a:rPr lang="fr-FR" sz="2800" b="0" dirty="0">
                <a:solidFill>
                  <a:schemeClr val="accent1"/>
                </a:solidFill>
                <a:effectLst>
                  <a:outerShdw blurRad="38100" dist="38100" dir="2700000" algn="tl">
                    <a:srgbClr val="000000">
                      <a:alpha val="43137"/>
                    </a:srgbClr>
                  </a:outerShdw>
                </a:effectLst>
                <a:latin typeface="+mn-lt"/>
              </a:rPr>
              <a:t> DLCO &gt; 40 ou 60% de la théorique</a:t>
            </a:r>
          </a:p>
          <a:p>
            <a:pPr>
              <a:lnSpc>
                <a:spcPct val="200000"/>
              </a:lnSpc>
              <a:spcBef>
                <a:spcPts val="1200"/>
              </a:spcBef>
              <a:buFont typeface="Arial" pitchFamily="34" charset="0"/>
              <a:buChar char="•"/>
              <a:defRPr/>
            </a:pPr>
            <a:r>
              <a:rPr lang="fr-FR" sz="2800" b="0" dirty="0">
                <a:solidFill>
                  <a:schemeClr val="accent1"/>
                </a:solidFill>
                <a:effectLst>
                  <a:outerShdw blurRad="38100" dist="38100" dir="2700000" algn="tl">
                    <a:srgbClr val="000000">
                      <a:alpha val="43137"/>
                    </a:srgbClr>
                  </a:outerShdw>
                </a:effectLst>
                <a:latin typeface="+mn-lt"/>
              </a:rPr>
              <a:t> PaO</a:t>
            </a:r>
            <a:r>
              <a:rPr lang="fr-FR" sz="2800" b="0" baseline="-25000" dirty="0">
                <a:solidFill>
                  <a:schemeClr val="accent1"/>
                </a:solidFill>
                <a:effectLst>
                  <a:outerShdw blurRad="38100" dist="38100" dir="2700000" algn="tl">
                    <a:srgbClr val="000000">
                      <a:alpha val="43137"/>
                    </a:srgbClr>
                  </a:outerShdw>
                </a:effectLst>
                <a:latin typeface="+mn-lt"/>
              </a:rPr>
              <a:t>2</a:t>
            </a:r>
            <a:r>
              <a:rPr lang="fr-FR" sz="2800" b="0" dirty="0">
                <a:solidFill>
                  <a:schemeClr val="accent1"/>
                </a:solidFill>
                <a:effectLst>
                  <a:outerShdw blurRad="38100" dist="38100" dir="2700000" algn="tl">
                    <a:srgbClr val="000000">
                      <a:alpha val="43137"/>
                    </a:srgbClr>
                  </a:outerShdw>
                </a:effectLst>
                <a:latin typeface="+mn-lt"/>
              </a:rPr>
              <a:t> &gt; 60 mm Hg</a:t>
            </a:r>
          </a:p>
        </p:txBody>
      </p:sp>
      <p:pic>
        <p:nvPicPr>
          <p:cNvPr id="102406" name="Picture 4"/>
          <p:cNvPicPr>
            <a:picLocks noChangeAspect="1" noChangeArrowheads="1"/>
          </p:cNvPicPr>
          <p:nvPr/>
        </p:nvPicPr>
        <p:blipFill>
          <a:blip r:embed="rId2">
            <a:extLst>
              <a:ext uri="{28A0092B-C50C-407E-A947-70E740481C1C}">
                <a14:useLocalDpi xmlns:a14="http://schemas.microsoft.com/office/drawing/2010/main" val="0"/>
              </a:ext>
            </a:extLst>
          </a:blip>
          <a:srcRect l="47969" t="55859" r="25156" b="13086"/>
          <a:stretch>
            <a:fillRect/>
          </a:stretch>
        </p:blipFill>
        <p:spPr bwMode="auto">
          <a:xfrm>
            <a:off x="6816725" y="2341563"/>
            <a:ext cx="32766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4598274"/>
      </p:ext>
    </p:extLst>
  </p:cSld>
  <p:clrMapOvr>
    <a:masterClrMapping/>
  </p:clrMapOvr>
  <mc:AlternateContent xmlns:mc="http://schemas.openxmlformats.org/markup-compatibility/2006" xmlns:p14="http://schemas.microsoft.com/office/powerpoint/2010/main">
    <mc:Choice Requires="p14">
      <p:transition spd="slow" p14:dur="2000" advTm="40505"/>
    </mc:Choice>
    <mc:Fallback xmlns="">
      <p:transition spd="slow" advTm="4050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303" name="Rectangle 7"/>
          <p:cNvSpPr>
            <a:spLocks noChangeArrowheads="1"/>
          </p:cNvSpPr>
          <p:nvPr/>
        </p:nvSpPr>
        <p:spPr bwMode="auto">
          <a:xfrm>
            <a:off x="712788" y="639763"/>
            <a:ext cx="8858250" cy="431800"/>
          </a:xfrm>
          <a:prstGeom prst="rect">
            <a:avLst/>
          </a:prstGeom>
          <a:noFill/>
          <a:ln w="12700">
            <a:noFill/>
            <a:miter lim="800000"/>
            <a:headEnd/>
            <a:tailEnd/>
          </a:ln>
          <a:effectLst/>
        </p:spPr>
        <p:txBody>
          <a:bodyPr lIns="90488" tIns="44450" rIns="90488" bIns="44450" anchor="ctr"/>
          <a:lstStyle/>
          <a:p>
            <a:pPr algn="ctr">
              <a:buFont typeface="Wingdings" pitchFamily="2" charset="2"/>
              <a:buNone/>
              <a:defRPr/>
            </a:pPr>
            <a:r>
              <a:rPr lang="en-US" sz="3800" b="0" dirty="0" err="1">
                <a:solidFill>
                  <a:schemeClr val="accent1"/>
                </a:solidFill>
                <a:latin typeface="Comic Sans MS" panose="030F0702030302020204" pitchFamily="66" charset="0"/>
              </a:rPr>
              <a:t>Blocage</a:t>
            </a:r>
            <a:r>
              <a:rPr lang="en-US" sz="3800" b="0" dirty="0">
                <a:solidFill>
                  <a:schemeClr val="accent1"/>
                </a:solidFill>
                <a:latin typeface="Comic Sans MS" panose="030F0702030302020204" pitchFamily="66" charset="0"/>
              </a:rPr>
              <a:t> </a:t>
            </a:r>
            <a:r>
              <a:rPr lang="en-US" sz="3800" b="0" dirty="0" err="1">
                <a:solidFill>
                  <a:schemeClr val="accent1"/>
                </a:solidFill>
                <a:latin typeface="Comic Sans MS" panose="030F0702030302020204" pitchFamily="66" charset="0"/>
              </a:rPr>
              <a:t>volontaire</a:t>
            </a:r>
            <a:r>
              <a:rPr lang="en-US" sz="3800" b="0" dirty="0">
                <a:solidFill>
                  <a:schemeClr val="accent1"/>
                </a:solidFill>
                <a:latin typeface="Comic Sans MS" panose="030F0702030302020204" pitchFamily="66" charset="0"/>
              </a:rPr>
              <a:t> : </a:t>
            </a:r>
            <a:r>
              <a:rPr lang="en-US" sz="3800" b="0" dirty="0" err="1">
                <a:solidFill>
                  <a:schemeClr val="accent1"/>
                </a:solidFill>
                <a:latin typeface="Comic Sans MS" panose="030F0702030302020204" pitchFamily="66" charset="0"/>
              </a:rPr>
              <a:t>Dyn</a:t>
            </a:r>
            <a:r>
              <a:rPr lang="en-US" sz="3800" b="0" dirty="0">
                <a:solidFill>
                  <a:schemeClr val="accent1"/>
                </a:solidFill>
                <a:latin typeface="Comic Sans MS" panose="030F0702030302020204" pitchFamily="66" charset="0"/>
              </a:rPr>
              <a:t>’ R</a:t>
            </a:r>
          </a:p>
        </p:txBody>
      </p:sp>
      <p:pic>
        <p:nvPicPr>
          <p:cNvPr id="9" name="sdx_radio_(converted).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4303713" y="1823657"/>
            <a:ext cx="5600700"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3" descr="APNE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838" y="1350582"/>
            <a:ext cx="3576637"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4" descr="APN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838" y="4123944"/>
            <a:ext cx="3582987"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39271619"/>
      </p:ext>
    </p:extLst>
  </p:cSld>
  <p:clrMapOvr>
    <a:masterClrMapping/>
  </p:clrMapOvr>
  <p:transition spd="slow" advTm="6990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740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fill="remove" display="0">
                  <p:stCondLst>
                    <p:cond delay="indefinite"/>
                  </p:stCondLst>
                  <p:endCondLst>
                    <p:cond evt="onNext" delay="0">
                      <p:tgtEl>
                        <p:sldTgt/>
                      </p:tgtEl>
                    </p:cond>
                    <p:cond evt="onPrev" delay="0">
                      <p:tgtEl>
                        <p:sldTgt/>
                      </p:tgtEl>
                    </p:cond>
                  </p:endCondLst>
                </p:cTn>
                <p:tgtEl>
                  <p:spTgt spid="9"/>
                </p:tgtEl>
              </p:cMediaNode>
            </p:video>
          </p:childTnLst>
        </p:cTn>
      </p:par>
    </p:tnLst>
  </p:timing>
  <p:extLst>
    <p:ext uri="{E180D4A7-C9FB-4DFB-919C-405C955672EB}">
      <p14:showEvtLst xmlns:p14="http://schemas.microsoft.com/office/powerpoint/2010/main">
        <p14:playEvt time="19" objId="9"/>
        <p14:stopEvt time="68041" objId="9"/>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guz camera 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725" y="1322388"/>
            <a:ext cx="3897313" cy="2174875"/>
          </a:xfrm>
          <a:prstGeom prst="rect">
            <a:avLst/>
          </a:prstGeom>
          <a:noFill/>
          <a:ln w="25400">
            <a:solidFill>
              <a:srgbClr val="F8F8F8"/>
            </a:solidFill>
            <a:miter lim="800000"/>
            <a:headEnd/>
            <a:tailEnd/>
          </a:ln>
          <a:extLst>
            <a:ext uri="{909E8E84-426E-40DD-AFC4-6F175D3DCCD1}">
              <a14:hiddenFill xmlns:a14="http://schemas.microsoft.com/office/drawing/2010/main">
                <a:solidFill>
                  <a:srgbClr val="FFFFFF"/>
                </a:solidFill>
              </a14:hiddenFill>
            </a:ext>
          </a:extLst>
        </p:spPr>
      </p:pic>
      <p:grpSp>
        <p:nvGrpSpPr>
          <p:cNvPr id="72707" name="Group 3"/>
          <p:cNvGrpSpPr>
            <a:grpSpLocks noChangeAspect="1"/>
          </p:cNvGrpSpPr>
          <p:nvPr/>
        </p:nvGrpSpPr>
        <p:grpSpPr bwMode="auto">
          <a:xfrm>
            <a:off x="325438" y="3743325"/>
            <a:ext cx="1152525" cy="1235075"/>
            <a:chOff x="438" y="3329"/>
            <a:chExt cx="538" cy="649"/>
          </a:xfrm>
        </p:grpSpPr>
        <p:grpSp>
          <p:nvGrpSpPr>
            <p:cNvPr id="72724" name="Group 4"/>
            <p:cNvGrpSpPr>
              <a:grpSpLocks noChangeAspect="1"/>
            </p:cNvGrpSpPr>
            <p:nvPr/>
          </p:nvGrpSpPr>
          <p:grpSpPr bwMode="auto">
            <a:xfrm>
              <a:off x="438" y="3329"/>
              <a:ext cx="538" cy="649"/>
              <a:chOff x="5119" y="1357"/>
              <a:chExt cx="538" cy="649"/>
            </a:xfrm>
          </p:grpSpPr>
          <p:graphicFrame>
            <p:nvGraphicFramePr>
              <p:cNvPr id="72727" name="Object 5"/>
              <p:cNvGraphicFramePr>
                <a:graphicFrameLocks noChangeAspect="1"/>
              </p:cNvGraphicFramePr>
              <p:nvPr/>
            </p:nvGraphicFramePr>
            <p:xfrm>
              <a:off x="5119" y="1357"/>
              <a:ext cx="538" cy="649"/>
            </p:xfrm>
            <a:graphic>
              <a:graphicData uri="http://schemas.openxmlformats.org/presentationml/2006/ole">
                <mc:AlternateContent xmlns:mc="http://schemas.openxmlformats.org/markup-compatibility/2006">
                  <mc:Choice xmlns:v="urn:schemas-microsoft-com:vml" Requires="v">
                    <p:oleObj spid="_x0000_s1027" name="Designer 4.0 Drawing" r:id="rId7" imgW="2038350" imgH="2228850" progId="MgxDesigner">
                      <p:embed/>
                    </p:oleObj>
                  </mc:Choice>
                  <mc:Fallback>
                    <p:oleObj name="Designer 4.0 Drawing" r:id="rId7" imgW="2038350" imgH="2228850" progId="MgxDesigner">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9" y="1357"/>
                            <a:ext cx="538" cy="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272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9" y="1414"/>
                <a:ext cx="403"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4327" name="Rectangle 7"/>
            <p:cNvSpPr>
              <a:spLocks noChangeAspect="1" noChangeArrowheads="1"/>
            </p:cNvSpPr>
            <p:nvPr/>
          </p:nvSpPr>
          <p:spPr bwMode="auto">
            <a:xfrm>
              <a:off x="501" y="3387"/>
              <a:ext cx="408" cy="330"/>
            </a:xfrm>
            <a:prstGeom prst="rect">
              <a:avLst/>
            </a:prstGeom>
            <a:solidFill>
              <a:schemeClr val="tx1"/>
            </a:solidFill>
            <a:ln w="9525">
              <a:solidFill>
                <a:schemeClr val="bg2"/>
              </a:solidFill>
              <a:miter lim="800000"/>
              <a:headEnd/>
              <a:tailEnd/>
            </a:ln>
            <a:effectLst/>
          </p:spPr>
          <p:txBody>
            <a:bodyPr wrap="none" anchor="ctr"/>
            <a:lstStyle/>
            <a:p>
              <a:pPr>
                <a:defRPr/>
              </a:pPr>
              <a:endParaRPr lang="fr-FR" dirty="0">
                <a:effectLst>
                  <a:outerShdw blurRad="38100" dist="38100" dir="2700000" algn="tl">
                    <a:srgbClr val="000000">
                      <a:alpha val="43137"/>
                    </a:srgbClr>
                  </a:outerShdw>
                </a:effectLst>
                <a:latin typeface="Comic Sans MS" panose="030F0702030302020204" pitchFamily="66" charset="0"/>
              </a:endParaRPr>
            </a:p>
          </p:txBody>
        </p:sp>
        <p:sp>
          <p:nvSpPr>
            <p:cNvPr id="824328" name="Freeform 8"/>
            <p:cNvSpPr>
              <a:spLocks noChangeAspect="1"/>
            </p:cNvSpPr>
            <p:nvPr/>
          </p:nvSpPr>
          <p:spPr bwMode="auto">
            <a:xfrm>
              <a:off x="502" y="3401"/>
              <a:ext cx="396" cy="284"/>
            </a:xfrm>
            <a:custGeom>
              <a:avLst/>
              <a:gdLst/>
              <a:ahLst/>
              <a:cxnLst>
                <a:cxn ang="0">
                  <a:pos x="0" y="713"/>
                </a:cxn>
                <a:cxn ang="0">
                  <a:pos x="144" y="761"/>
                </a:cxn>
                <a:cxn ang="0">
                  <a:pos x="192" y="425"/>
                </a:cxn>
                <a:cxn ang="0">
                  <a:pos x="240" y="233"/>
                </a:cxn>
                <a:cxn ang="0">
                  <a:pos x="288" y="89"/>
                </a:cxn>
                <a:cxn ang="0">
                  <a:pos x="336" y="41"/>
                </a:cxn>
                <a:cxn ang="0">
                  <a:pos x="432" y="89"/>
                </a:cxn>
                <a:cxn ang="0">
                  <a:pos x="480" y="41"/>
                </a:cxn>
                <a:cxn ang="0">
                  <a:pos x="528" y="233"/>
                </a:cxn>
                <a:cxn ang="0">
                  <a:pos x="576" y="425"/>
                </a:cxn>
                <a:cxn ang="0">
                  <a:pos x="624" y="617"/>
                </a:cxn>
                <a:cxn ang="0">
                  <a:pos x="672" y="665"/>
                </a:cxn>
                <a:cxn ang="0">
                  <a:pos x="864" y="761"/>
                </a:cxn>
                <a:cxn ang="0">
                  <a:pos x="912" y="665"/>
                </a:cxn>
                <a:cxn ang="0">
                  <a:pos x="938" y="514"/>
                </a:cxn>
                <a:cxn ang="0">
                  <a:pos x="960" y="377"/>
                </a:cxn>
                <a:cxn ang="0">
                  <a:pos x="1008" y="233"/>
                </a:cxn>
                <a:cxn ang="0">
                  <a:pos x="1056" y="137"/>
                </a:cxn>
                <a:cxn ang="0">
                  <a:pos x="1056" y="41"/>
                </a:cxn>
                <a:cxn ang="0">
                  <a:pos x="1117" y="0"/>
                </a:cxn>
                <a:cxn ang="0">
                  <a:pos x="1200" y="41"/>
                </a:cxn>
                <a:cxn ang="0">
                  <a:pos x="1200" y="137"/>
                </a:cxn>
                <a:cxn ang="0">
                  <a:pos x="1296" y="425"/>
                </a:cxn>
                <a:cxn ang="0">
                  <a:pos x="1344" y="617"/>
                </a:cxn>
                <a:cxn ang="0">
                  <a:pos x="1392" y="665"/>
                </a:cxn>
                <a:cxn ang="0">
                  <a:pos x="1488" y="761"/>
                </a:cxn>
                <a:cxn ang="0">
                  <a:pos x="1584" y="761"/>
                </a:cxn>
                <a:cxn ang="0">
                  <a:pos x="1632" y="761"/>
                </a:cxn>
                <a:cxn ang="0">
                  <a:pos x="1709" y="514"/>
                </a:cxn>
                <a:cxn ang="0">
                  <a:pos x="1776" y="233"/>
                </a:cxn>
                <a:cxn ang="0">
                  <a:pos x="1824" y="41"/>
                </a:cxn>
                <a:cxn ang="0">
                  <a:pos x="1920" y="89"/>
                </a:cxn>
                <a:cxn ang="0">
                  <a:pos x="1968" y="137"/>
                </a:cxn>
                <a:cxn ang="0">
                  <a:pos x="2005" y="304"/>
                </a:cxn>
                <a:cxn ang="0">
                  <a:pos x="2064" y="473"/>
                </a:cxn>
                <a:cxn ang="0">
                  <a:pos x="2112" y="665"/>
                </a:cxn>
                <a:cxn ang="0">
                  <a:pos x="2208" y="713"/>
                </a:cxn>
                <a:cxn ang="0">
                  <a:pos x="2256" y="761"/>
                </a:cxn>
                <a:cxn ang="0">
                  <a:pos x="2352" y="761"/>
                </a:cxn>
              </a:cxnLst>
              <a:rect l="0" t="0" r="r" b="b"/>
              <a:pathLst>
                <a:path w="2352" h="761">
                  <a:moveTo>
                    <a:pt x="0" y="713"/>
                  </a:moveTo>
                  <a:lnTo>
                    <a:pt x="144" y="761"/>
                  </a:lnTo>
                  <a:lnTo>
                    <a:pt x="192" y="425"/>
                  </a:lnTo>
                  <a:lnTo>
                    <a:pt x="240" y="233"/>
                  </a:lnTo>
                  <a:lnTo>
                    <a:pt x="288" y="89"/>
                  </a:lnTo>
                  <a:lnTo>
                    <a:pt x="336" y="41"/>
                  </a:lnTo>
                  <a:lnTo>
                    <a:pt x="432" y="89"/>
                  </a:lnTo>
                  <a:lnTo>
                    <a:pt x="480" y="41"/>
                  </a:lnTo>
                  <a:lnTo>
                    <a:pt x="528" y="233"/>
                  </a:lnTo>
                  <a:lnTo>
                    <a:pt x="576" y="425"/>
                  </a:lnTo>
                  <a:lnTo>
                    <a:pt x="624" y="617"/>
                  </a:lnTo>
                  <a:lnTo>
                    <a:pt x="672" y="665"/>
                  </a:lnTo>
                  <a:lnTo>
                    <a:pt x="864" y="761"/>
                  </a:lnTo>
                  <a:lnTo>
                    <a:pt x="912" y="665"/>
                  </a:lnTo>
                  <a:lnTo>
                    <a:pt x="938" y="514"/>
                  </a:lnTo>
                  <a:lnTo>
                    <a:pt x="960" y="377"/>
                  </a:lnTo>
                  <a:lnTo>
                    <a:pt x="1008" y="233"/>
                  </a:lnTo>
                  <a:lnTo>
                    <a:pt x="1056" y="137"/>
                  </a:lnTo>
                  <a:lnTo>
                    <a:pt x="1056" y="41"/>
                  </a:lnTo>
                  <a:lnTo>
                    <a:pt x="1117" y="0"/>
                  </a:lnTo>
                  <a:lnTo>
                    <a:pt x="1200" y="41"/>
                  </a:lnTo>
                  <a:lnTo>
                    <a:pt x="1200" y="137"/>
                  </a:lnTo>
                  <a:lnTo>
                    <a:pt x="1296" y="425"/>
                  </a:lnTo>
                  <a:lnTo>
                    <a:pt x="1344" y="617"/>
                  </a:lnTo>
                  <a:lnTo>
                    <a:pt x="1392" y="665"/>
                  </a:lnTo>
                  <a:lnTo>
                    <a:pt x="1488" y="761"/>
                  </a:lnTo>
                  <a:lnTo>
                    <a:pt x="1584" y="761"/>
                  </a:lnTo>
                  <a:lnTo>
                    <a:pt x="1632" y="761"/>
                  </a:lnTo>
                  <a:lnTo>
                    <a:pt x="1709" y="514"/>
                  </a:lnTo>
                  <a:lnTo>
                    <a:pt x="1776" y="233"/>
                  </a:lnTo>
                  <a:lnTo>
                    <a:pt x="1824" y="41"/>
                  </a:lnTo>
                  <a:lnTo>
                    <a:pt x="1920" y="89"/>
                  </a:lnTo>
                  <a:lnTo>
                    <a:pt x="1968" y="137"/>
                  </a:lnTo>
                  <a:lnTo>
                    <a:pt x="2005" y="304"/>
                  </a:lnTo>
                  <a:lnTo>
                    <a:pt x="2064" y="473"/>
                  </a:lnTo>
                  <a:lnTo>
                    <a:pt x="2112" y="665"/>
                  </a:lnTo>
                  <a:lnTo>
                    <a:pt x="2208" y="713"/>
                  </a:lnTo>
                  <a:lnTo>
                    <a:pt x="2256" y="761"/>
                  </a:lnTo>
                  <a:lnTo>
                    <a:pt x="2352" y="761"/>
                  </a:lnTo>
                </a:path>
              </a:pathLst>
            </a:custGeom>
            <a:noFill/>
            <a:ln w="25400">
              <a:solidFill>
                <a:schemeClr val="bg2"/>
              </a:solidFill>
              <a:round/>
              <a:headEnd/>
              <a:tailEnd/>
            </a:ln>
            <a:effectLst/>
          </p:spPr>
          <p:txBody>
            <a:bodyPr wrap="none" anchor="ctr"/>
            <a:lstStyle/>
            <a:p>
              <a:pPr>
                <a:defRPr/>
              </a:pPr>
              <a:endParaRPr lang="fr-FR" dirty="0">
                <a:effectLst>
                  <a:outerShdw blurRad="38100" dist="38100" dir="2700000" algn="tl">
                    <a:srgbClr val="000000">
                      <a:alpha val="43137"/>
                    </a:srgbClr>
                  </a:outerShdw>
                </a:effectLst>
                <a:latin typeface="Comic Sans MS" panose="030F0702030302020204" pitchFamily="66" charset="0"/>
              </a:endParaRPr>
            </a:p>
          </p:txBody>
        </p:sp>
      </p:grpSp>
      <p:sp>
        <p:nvSpPr>
          <p:cNvPr id="824329" name="Text Box 9"/>
          <p:cNvSpPr txBox="1">
            <a:spLocks noChangeAspect="1" noChangeArrowheads="1"/>
          </p:cNvSpPr>
          <p:nvPr/>
        </p:nvSpPr>
        <p:spPr bwMode="auto">
          <a:xfrm>
            <a:off x="2520950" y="3136900"/>
            <a:ext cx="1316038" cy="366713"/>
          </a:xfrm>
          <a:prstGeom prst="rect">
            <a:avLst/>
          </a:prstGeom>
          <a:noFill/>
          <a:ln w="9525">
            <a:noFill/>
            <a:miter lim="800000"/>
            <a:headEnd/>
            <a:tailEnd/>
          </a:ln>
          <a:effectLst/>
        </p:spPr>
        <p:txBody>
          <a:bodyPr wrap="none">
            <a:spAutoFit/>
          </a:bodyPr>
          <a:lstStyle/>
          <a:p>
            <a:pPr>
              <a:defRPr/>
            </a:pPr>
            <a:r>
              <a:rPr lang="en-US" sz="1800" b="0" dirty="0" err="1">
                <a:solidFill>
                  <a:srgbClr val="F8F8F8"/>
                </a:solidFill>
                <a:effectLst>
                  <a:outerShdw blurRad="38100" dist="38100" dir="2700000" algn="tl">
                    <a:srgbClr val="000000"/>
                  </a:outerShdw>
                </a:effectLst>
                <a:latin typeface="Comic Sans MS" panose="030F0702030302020204" pitchFamily="66" charset="0"/>
              </a:rPr>
              <a:t>Marqueurs</a:t>
            </a:r>
            <a:endParaRPr lang="en-US" sz="1800" b="0" dirty="0">
              <a:solidFill>
                <a:srgbClr val="F8F8F8"/>
              </a:solidFill>
              <a:effectLst>
                <a:outerShdw blurRad="38100" dist="38100" dir="2700000" algn="tl">
                  <a:srgbClr val="000000"/>
                </a:outerShdw>
              </a:effectLst>
              <a:latin typeface="Comic Sans MS" panose="030F0702030302020204" pitchFamily="66" charset="0"/>
            </a:endParaRPr>
          </a:p>
        </p:txBody>
      </p:sp>
      <p:pic>
        <p:nvPicPr>
          <p:cNvPr id="72709" name="Picture 10" descr="ClinacPV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5575" y="3619500"/>
            <a:ext cx="230822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4331" name="AutoShape 11"/>
          <p:cNvSpPr>
            <a:spLocks noChangeAspect="1" noChangeArrowheads="1"/>
          </p:cNvSpPr>
          <p:nvPr/>
        </p:nvSpPr>
        <p:spPr bwMode="auto">
          <a:xfrm>
            <a:off x="463550" y="3086100"/>
            <a:ext cx="484188" cy="504825"/>
          </a:xfrm>
          <a:prstGeom prst="downArrow">
            <a:avLst>
              <a:gd name="adj1" fmla="val 50000"/>
              <a:gd name="adj2" fmla="val 26066"/>
            </a:avLst>
          </a:prstGeom>
          <a:solidFill>
            <a:schemeClr val="accent1"/>
          </a:solidFill>
          <a:ln w="9525">
            <a:solidFill>
              <a:schemeClr val="tx1"/>
            </a:solidFill>
            <a:miter lim="800000"/>
            <a:headEnd/>
            <a:tailEnd/>
          </a:ln>
          <a:effectLst/>
        </p:spPr>
        <p:txBody>
          <a:bodyPr wrap="none" anchor="ctr"/>
          <a:lstStyle/>
          <a:p>
            <a:pPr>
              <a:defRPr/>
            </a:pPr>
            <a:endParaRPr lang="fr-FR" dirty="0">
              <a:effectLst>
                <a:outerShdw blurRad="38100" dist="38100" dir="2700000" algn="tl">
                  <a:srgbClr val="000000">
                    <a:alpha val="43137"/>
                  </a:srgbClr>
                </a:outerShdw>
              </a:effectLst>
              <a:latin typeface="Comic Sans MS" panose="030F0702030302020204" pitchFamily="66" charset="0"/>
            </a:endParaRPr>
          </a:p>
        </p:txBody>
      </p:sp>
      <p:sp>
        <p:nvSpPr>
          <p:cNvPr id="824332" name="AutoShape 12"/>
          <p:cNvSpPr>
            <a:spLocks noChangeAspect="1" noChangeArrowheads="1"/>
          </p:cNvSpPr>
          <p:nvPr/>
        </p:nvSpPr>
        <p:spPr bwMode="auto">
          <a:xfrm>
            <a:off x="1709738" y="4319588"/>
            <a:ext cx="749300" cy="371475"/>
          </a:xfrm>
          <a:prstGeom prst="rightArrow">
            <a:avLst>
              <a:gd name="adj1" fmla="val 50000"/>
              <a:gd name="adj2" fmla="val 50427"/>
            </a:avLst>
          </a:prstGeom>
          <a:solidFill>
            <a:schemeClr val="accent1"/>
          </a:solidFill>
          <a:ln w="9525">
            <a:solidFill>
              <a:schemeClr val="tx1"/>
            </a:solidFill>
            <a:miter lim="800000"/>
            <a:headEnd/>
            <a:tailEnd/>
          </a:ln>
          <a:effectLst/>
        </p:spPr>
        <p:txBody>
          <a:bodyPr wrap="none" anchor="ctr"/>
          <a:lstStyle/>
          <a:p>
            <a:pPr>
              <a:defRPr/>
            </a:pPr>
            <a:endParaRPr lang="fr-FR" dirty="0">
              <a:effectLst>
                <a:outerShdw blurRad="38100" dist="38100" dir="2700000" algn="tl">
                  <a:srgbClr val="000000">
                    <a:alpha val="43137"/>
                  </a:srgbClr>
                </a:outerShdw>
              </a:effectLst>
              <a:latin typeface="Comic Sans MS" panose="030F0702030302020204" pitchFamily="66" charset="0"/>
            </a:endParaRPr>
          </a:p>
        </p:txBody>
      </p:sp>
      <p:sp>
        <p:nvSpPr>
          <p:cNvPr id="824333" name="Text Box 13"/>
          <p:cNvSpPr txBox="1">
            <a:spLocks noChangeAspect="1" noChangeArrowheads="1"/>
          </p:cNvSpPr>
          <p:nvPr/>
        </p:nvSpPr>
        <p:spPr bwMode="auto">
          <a:xfrm>
            <a:off x="341313" y="4937125"/>
            <a:ext cx="1096962" cy="369888"/>
          </a:xfrm>
          <a:prstGeom prst="rect">
            <a:avLst/>
          </a:prstGeom>
          <a:noFill/>
          <a:ln w="9525">
            <a:noFill/>
            <a:miter lim="800000"/>
            <a:headEnd/>
            <a:tailEnd/>
          </a:ln>
          <a:effectLst/>
        </p:spPr>
        <p:txBody>
          <a:bodyPr wrap="none">
            <a:spAutoFit/>
          </a:bodyPr>
          <a:lstStyle/>
          <a:p>
            <a:pPr>
              <a:defRPr/>
            </a:pPr>
            <a:r>
              <a:rPr lang="en-US" sz="1800" b="0" dirty="0" err="1">
                <a:solidFill>
                  <a:srgbClr val="F8F8F8"/>
                </a:solidFill>
                <a:effectLst>
                  <a:outerShdw blurRad="38100" dist="38100" dir="2700000" algn="tl">
                    <a:srgbClr val="000000"/>
                  </a:outerShdw>
                </a:effectLst>
                <a:latin typeface="Comic Sans MS" panose="030F0702030302020204" pitchFamily="66" charset="0"/>
              </a:rPr>
              <a:t>Contrôle</a:t>
            </a:r>
            <a:endParaRPr lang="en-US" sz="1800" b="0" dirty="0">
              <a:solidFill>
                <a:srgbClr val="F8F8F8"/>
              </a:solidFill>
              <a:effectLst>
                <a:outerShdw blurRad="38100" dist="38100" dir="2700000" algn="tl">
                  <a:srgbClr val="000000"/>
                </a:outerShdw>
              </a:effectLst>
              <a:latin typeface="Comic Sans MS" panose="030F0702030302020204" pitchFamily="66" charset="0"/>
            </a:endParaRPr>
          </a:p>
        </p:txBody>
      </p:sp>
      <p:sp>
        <p:nvSpPr>
          <p:cNvPr id="824334" name="Text Box 14"/>
          <p:cNvSpPr txBox="1">
            <a:spLocks noChangeAspect="1" noChangeArrowheads="1"/>
          </p:cNvSpPr>
          <p:nvPr/>
        </p:nvSpPr>
        <p:spPr bwMode="auto">
          <a:xfrm>
            <a:off x="3024188" y="4946650"/>
            <a:ext cx="1649412" cy="366713"/>
          </a:xfrm>
          <a:prstGeom prst="rect">
            <a:avLst/>
          </a:prstGeom>
          <a:noFill/>
          <a:ln w="9525">
            <a:noFill/>
            <a:miter lim="800000"/>
            <a:headEnd/>
            <a:tailEnd/>
          </a:ln>
          <a:effectLst/>
        </p:spPr>
        <p:txBody>
          <a:bodyPr wrap="none">
            <a:spAutoFit/>
          </a:bodyPr>
          <a:lstStyle/>
          <a:p>
            <a:pPr>
              <a:defRPr/>
            </a:pPr>
            <a:r>
              <a:rPr lang="en-US" sz="1800" b="0" dirty="0" err="1">
                <a:solidFill>
                  <a:srgbClr val="F8F8F8"/>
                </a:solidFill>
                <a:effectLst>
                  <a:outerShdw blurRad="38100" dist="38100" dir="2700000" algn="tl">
                    <a:srgbClr val="000000"/>
                  </a:outerShdw>
                </a:effectLst>
                <a:latin typeface="Comic Sans MS" panose="030F0702030302020204" pitchFamily="66" charset="0"/>
              </a:rPr>
              <a:t>accélérateurs</a:t>
            </a:r>
            <a:endParaRPr lang="en-US" sz="1800" b="0" dirty="0">
              <a:solidFill>
                <a:srgbClr val="F8F8F8"/>
              </a:solidFill>
              <a:effectLst>
                <a:outerShdw blurRad="38100" dist="38100" dir="2700000" algn="tl">
                  <a:srgbClr val="000000"/>
                </a:outerShdw>
              </a:effectLst>
              <a:latin typeface="Comic Sans MS" panose="030F0702030302020204" pitchFamily="66" charset="0"/>
            </a:endParaRPr>
          </a:p>
        </p:txBody>
      </p:sp>
      <p:sp>
        <p:nvSpPr>
          <p:cNvPr id="824335" name="Text Box 15"/>
          <p:cNvSpPr txBox="1">
            <a:spLocks noChangeAspect="1" noChangeArrowheads="1"/>
          </p:cNvSpPr>
          <p:nvPr/>
        </p:nvSpPr>
        <p:spPr bwMode="auto">
          <a:xfrm>
            <a:off x="1571625" y="3970338"/>
            <a:ext cx="1017588" cy="366712"/>
          </a:xfrm>
          <a:prstGeom prst="rect">
            <a:avLst/>
          </a:prstGeom>
          <a:noFill/>
          <a:ln w="9525">
            <a:noFill/>
            <a:miter lim="800000"/>
            <a:headEnd/>
            <a:tailEnd/>
          </a:ln>
          <a:effectLst/>
        </p:spPr>
        <p:txBody>
          <a:bodyPr wrap="none">
            <a:spAutoFit/>
          </a:bodyPr>
          <a:lstStyle/>
          <a:p>
            <a:pPr>
              <a:defRPr/>
            </a:pPr>
            <a:r>
              <a:rPr lang="en-US" sz="1800" b="0" dirty="0">
                <a:solidFill>
                  <a:srgbClr val="F8F8F8"/>
                </a:solidFill>
                <a:effectLst>
                  <a:outerShdw blurRad="38100" dist="38100" dir="2700000" algn="tl">
                    <a:srgbClr val="000000"/>
                  </a:outerShdw>
                </a:effectLst>
                <a:latin typeface="Comic Sans MS" panose="030F0702030302020204" pitchFamily="66" charset="0"/>
              </a:rPr>
              <a:t>On/Off</a:t>
            </a:r>
          </a:p>
        </p:txBody>
      </p:sp>
      <p:pic>
        <p:nvPicPr>
          <p:cNvPr id="72715"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13" y="1698625"/>
            <a:ext cx="155733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6" name="Picture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9338" y="5367338"/>
            <a:ext cx="2997200"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824341" name="Rectangle 21"/>
          <p:cNvSpPr>
            <a:spLocks noChangeArrowheads="1"/>
          </p:cNvSpPr>
          <p:nvPr/>
        </p:nvSpPr>
        <p:spPr bwMode="auto">
          <a:xfrm>
            <a:off x="2755900" y="2268538"/>
            <a:ext cx="342900" cy="304800"/>
          </a:xfrm>
          <a:prstGeom prst="rect">
            <a:avLst/>
          </a:prstGeom>
          <a:noFill/>
          <a:ln w="25400" cap="sq">
            <a:solidFill>
              <a:srgbClr val="FF0000"/>
            </a:solidFill>
            <a:miter lim="800000"/>
            <a:headEnd type="none" w="sm" len="sm"/>
            <a:tailEnd type="none" w="sm" len="sm"/>
          </a:ln>
          <a:effectLst/>
        </p:spPr>
        <p:txBody>
          <a:bodyPr wrap="none" anchor="ctr"/>
          <a:lstStyle/>
          <a:p>
            <a:pPr>
              <a:defRPr/>
            </a:pPr>
            <a:endParaRPr lang="fr-FR" dirty="0">
              <a:effectLst>
                <a:outerShdw blurRad="38100" dist="38100" dir="2700000" algn="tl">
                  <a:srgbClr val="000000">
                    <a:alpha val="43137"/>
                  </a:srgbClr>
                </a:outerShdw>
              </a:effectLst>
              <a:latin typeface="Comic Sans MS" panose="030F0702030302020204" pitchFamily="66" charset="0"/>
            </a:endParaRPr>
          </a:p>
        </p:txBody>
      </p:sp>
      <p:sp>
        <p:nvSpPr>
          <p:cNvPr id="25" name="Rectangle 2"/>
          <p:cNvSpPr>
            <a:spLocks noChangeArrowheads="1"/>
          </p:cNvSpPr>
          <p:nvPr/>
        </p:nvSpPr>
        <p:spPr bwMode="auto">
          <a:xfrm>
            <a:off x="565150" y="317500"/>
            <a:ext cx="9144000" cy="936625"/>
          </a:xfrm>
          <a:prstGeom prst="rect">
            <a:avLst/>
          </a:prstGeom>
          <a:noFill/>
          <a:ln w="12700">
            <a:noFill/>
            <a:miter lim="800000"/>
            <a:headEnd/>
            <a:tailEnd/>
          </a:ln>
          <a:effectLst/>
        </p:spPr>
        <p:txBody>
          <a:bodyPr lIns="90488" tIns="44450" rIns="90488" bIns="44450"/>
          <a:lstStyle/>
          <a:p>
            <a:pPr marL="285750" indent="-285750" algn="ctr">
              <a:lnSpc>
                <a:spcPct val="140000"/>
              </a:lnSpc>
              <a:spcBef>
                <a:spcPct val="40000"/>
              </a:spcBef>
              <a:buSzPct val="100000"/>
              <a:defRPr/>
            </a:pPr>
            <a:r>
              <a:rPr lang="fr-FR" sz="3800" b="0" dirty="0">
                <a:solidFill>
                  <a:schemeClr val="accent1"/>
                </a:solidFill>
                <a:latin typeface="Comic Sans MS" panose="030F0702030302020204" pitchFamily="66" charset="0"/>
              </a:rPr>
              <a:t>Acquisition 4D</a:t>
            </a:r>
          </a:p>
        </p:txBody>
      </p:sp>
      <p:pic>
        <p:nvPicPr>
          <p:cNvPr id="26" name="See and Treat Lightspeed RT AAPM.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3">
            <a:extLst>
              <a:ext uri="{28A0092B-C50C-407E-A947-70E740481C1C}">
                <a14:useLocalDpi xmlns:a14="http://schemas.microsoft.com/office/drawing/2010/main" val="0"/>
              </a:ext>
            </a:extLst>
          </a:blip>
          <a:srcRect/>
          <a:stretch>
            <a:fillRect/>
          </a:stretch>
        </p:blipFill>
        <p:spPr bwMode="auto">
          <a:xfrm>
            <a:off x="5137150" y="2003425"/>
            <a:ext cx="513715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730188"/>
      </p:ext>
    </p:extLst>
  </p:cSld>
  <p:clrMapOvr>
    <a:masterClrMapping/>
  </p:clrMapOvr>
  <mc:AlternateContent xmlns:mc="http://schemas.openxmlformats.org/markup-compatibility/2006" xmlns:p14="http://schemas.microsoft.com/office/powerpoint/2010/main">
    <mc:Choice Requires="p14">
      <p:transition spd="slow" p14:dur="2000" advTm="79491"/>
    </mc:Choice>
    <mc:Fallback xmlns="">
      <p:transition spd="slow" advTm="7949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3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fill="hold" display="0">
                  <p:stCondLst>
                    <p:cond delay="indefinite"/>
                  </p:stCondLst>
                  <p:endCondLst>
                    <p:cond evt="onNext" delay="0">
                      <p:tgtEl>
                        <p:sldTgt/>
                      </p:tgtEl>
                    </p:cond>
                    <p:cond evt="onPrev" delay="0">
                      <p:tgtEl>
                        <p:sldTgt/>
                      </p:tgtEl>
                    </p:cond>
                  </p:endCondLst>
                </p:cTn>
                <p:tgtEl>
                  <p:spTgt spid="26"/>
                </p:tgtEl>
              </p:cMediaNode>
            </p:video>
          </p:childTnLst>
        </p:cTn>
      </p:par>
    </p:tnLst>
  </p:timing>
  <p:extLst>
    <p:ext uri="{E180D4A7-C9FB-4DFB-919C-405C955672EB}">
      <p14:showEvtLst xmlns:p14="http://schemas.microsoft.com/office/powerpoint/2010/main">
        <p14:playEvt time="9" objId="26"/>
        <p14:stopEvt time="79050" objId="2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4D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775" y="2339975"/>
            <a:ext cx="5545138"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Platinum man-3 Pla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00" y="3154363"/>
            <a:ext cx="1470025" cy="3001962"/>
          </a:xfrm>
          <a:prstGeom prst="rect">
            <a:avLst/>
          </a:prstGeom>
          <a:noFill/>
          <a:ln w="76200">
            <a:solidFill>
              <a:srgbClr val="008080"/>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4" descr="perf_tub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625" y="3405188"/>
            <a:ext cx="950913"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8421" name="AutoShape 5"/>
          <p:cNvSpPr>
            <a:spLocks noChangeArrowheads="1"/>
          </p:cNvSpPr>
          <p:nvPr/>
        </p:nvSpPr>
        <p:spPr bwMode="auto">
          <a:xfrm rot="16200000">
            <a:off x="1327944" y="2799557"/>
            <a:ext cx="498475" cy="2274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66">
              <a:alpha val="50000"/>
            </a:srgbClr>
          </a:solidFill>
          <a:ln w="9525">
            <a:solidFill>
              <a:schemeClr val="accent1"/>
            </a:solidFill>
            <a:miter lim="800000"/>
            <a:headEnd/>
            <a:tailEnd/>
          </a:ln>
          <a:effectLst/>
        </p:spPr>
        <p:txBody>
          <a:bodyPr wrap="none" anchor="ctr"/>
          <a:lstStyle/>
          <a:p>
            <a:pPr>
              <a:defRPr/>
            </a:pPr>
            <a:endParaRPr lang="fr-FR" dirty="0">
              <a:effectLst>
                <a:outerShdw blurRad="38100" dist="38100" dir="2700000" algn="tl">
                  <a:srgbClr val="000000">
                    <a:alpha val="43137"/>
                  </a:srgbClr>
                </a:outerShdw>
              </a:effectLst>
              <a:latin typeface="Comic Sans MS" panose="030F0702030302020204" pitchFamily="66" charset="0"/>
              <a:cs typeface="Arial" pitchFamily="34" charset="0"/>
            </a:endParaRPr>
          </a:p>
        </p:txBody>
      </p:sp>
      <p:pic>
        <p:nvPicPr>
          <p:cNvPr id="215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525" y="3048000"/>
            <a:ext cx="303213"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perf_tub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4625" y="3690938"/>
            <a:ext cx="950913"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8424" name="AutoShape 8"/>
          <p:cNvSpPr>
            <a:spLocks noChangeArrowheads="1"/>
          </p:cNvSpPr>
          <p:nvPr/>
        </p:nvSpPr>
        <p:spPr bwMode="auto">
          <a:xfrm rot="16200000">
            <a:off x="1327944" y="3083719"/>
            <a:ext cx="498475" cy="2274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66">
              <a:alpha val="50000"/>
            </a:srgbClr>
          </a:solidFill>
          <a:ln w="9525">
            <a:solidFill>
              <a:schemeClr val="accent1"/>
            </a:solidFill>
            <a:miter lim="800000"/>
            <a:headEnd/>
            <a:tailEnd/>
          </a:ln>
          <a:effectLst/>
        </p:spPr>
        <p:txBody>
          <a:bodyPr wrap="none" anchor="ctr"/>
          <a:lstStyle/>
          <a:p>
            <a:pPr>
              <a:defRPr/>
            </a:pPr>
            <a:endParaRPr lang="fr-FR" dirty="0">
              <a:effectLst>
                <a:outerShdw blurRad="38100" dist="38100" dir="2700000" algn="tl">
                  <a:srgbClr val="000000">
                    <a:alpha val="43137"/>
                  </a:srgbClr>
                </a:outerShdw>
              </a:effectLst>
              <a:latin typeface="Comic Sans MS" panose="030F0702030302020204" pitchFamily="66" charset="0"/>
              <a:cs typeface="Arial" pitchFamily="34" charset="0"/>
            </a:endParaRPr>
          </a:p>
        </p:txBody>
      </p:sp>
      <p:pic>
        <p:nvPicPr>
          <p:cNvPr id="2151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525" y="3335338"/>
            <a:ext cx="303213"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perf_tub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14625" y="3978275"/>
            <a:ext cx="95091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8427" name="AutoShape 11"/>
          <p:cNvSpPr>
            <a:spLocks noChangeArrowheads="1"/>
          </p:cNvSpPr>
          <p:nvPr/>
        </p:nvSpPr>
        <p:spPr bwMode="auto">
          <a:xfrm rot="16200000">
            <a:off x="1326357" y="3371056"/>
            <a:ext cx="501650" cy="2274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66">
              <a:alpha val="50000"/>
            </a:srgbClr>
          </a:solidFill>
          <a:ln w="9525">
            <a:solidFill>
              <a:schemeClr val="accent1"/>
            </a:solidFill>
            <a:miter lim="800000"/>
            <a:headEnd/>
            <a:tailEnd/>
          </a:ln>
          <a:effectLst/>
        </p:spPr>
        <p:txBody>
          <a:bodyPr wrap="none" anchor="ctr"/>
          <a:lstStyle/>
          <a:p>
            <a:pPr>
              <a:defRPr/>
            </a:pPr>
            <a:endParaRPr lang="fr-FR" dirty="0">
              <a:effectLst>
                <a:outerShdw blurRad="38100" dist="38100" dir="2700000" algn="tl">
                  <a:srgbClr val="000000">
                    <a:alpha val="43137"/>
                  </a:srgbClr>
                </a:outerShdw>
              </a:effectLst>
              <a:latin typeface="Comic Sans MS" panose="030F0702030302020204" pitchFamily="66" charset="0"/>
              <a:cs typeface="Arial" pitchFamily="34" charset="0"/>
            </a:endParaRPr>
          </a:p>
        </p:txBody>
      </p:sp>
      <p:pic>
        <p:nvPicPr>
          <p:cNvPr id="2151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525" y="3619500"/>
            <a:ext cx="303213"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8429" name="Rectangle 13"/>
          <p:cNvSpPr>
            <a:spLocks noGrp="1" noChangeArrowheads="1"/>
          </p:cNvSpPr>
          <p:nvPr>
            <p:ph type="title"/>
          </p:nvPr>
        </p:nvSpPr>
        <p:spPr>
          <a:xfrm>
            <a:off x="771525" y="896938"/>
            <a:ext cx="8743950" cy="1143000"/>
          </a:xfrm>
        </p:spPr>
        <p:txBody>
          <a:bodyPr lIns="0" tIns="0" rIns="0" bIns="0"/>
          <a:lstStyle/>
          <a:p>
            <a:pPr algn="l">
              <a:defRPr/>
            </a:pPr>
            <a:r>
              <a:rPr lang="en-US" sz="3200" dirty="0">
                <a:effectLst>
                  <a:outerShdw blurRad="38100" dist="38100" dir="2700000" algn="tl">
                    <a:srgbClr val="000000">
                      <a:alpha val="43137"/>
                    </a:srgbClr>
                  </a:outerShdw>
                </a:effectLst>
                <a:latin typeface="Comic Sans MS" panose="030F0702030302020204" pitchFamily="66" charset="0"/>
              </a:rPr>
              <a:t>Retrospective Gating </a:t>
            </a:r>
            <a:br>
              <a:rPr lang="en-US" sz="3200" b="0" dirty="0">
                <a:solidFill>
                  <a:srgbClr val="EDFF09"/>
                </a:solidFill>
              </a:rPr>
            </a:br>
            <a:r>
              <a:rPr lang="en-US" sz="2000" i="1" dirty="0">
                <a:solidFill>
                  <a:schemeClr val="bg2">
                    <a:lumMod val="50000"/>
                  </a:schemeClr>
                </a:solidFill>
                <a:latin typeface="Comic Sans MS" panose="030F0702030302020204" pitchFamily="66" charset="0"/>
              </a:rPr>
              <a:t>4D CT Image Acquisition</a:t>
            </a:r>
            <a:r>
              <a:rPr lang="en-US" sz="3200" dirty="0">
                <a:solidFill>
                  <a:schemeClr val="bg2">
                    <a:lumMod val="50000"/>
                  </a:schemeClr>
                </a:solidFill>
                <a:latin typeface="Comic Sans MS" panose="030F0702030302020204" pitchFamily="66" charset="0"/>
              </a:rPr>
              <a:t> </a:t>
            </a:r>
          </a:p>
        </p:txBody>
      </p:sp>
      <p:grpSp>
        <p:nvGrpSpPr>
          <p:cNvPr id="2" name="Group 18"/>
          <p:cNvGrpSpPr>
            <a:grpSpLocks/>
          </p:cNvGrpSpPr>
          <p:nvPr/>
        </p:nvGrpSpPr>
        <p:grpSpPr bwMode="auto">
          <a:xfrm>
            <a:off x="5178425" y="2759075"/>
            <a:ext cx="3992563" cy="1190625"/>
            <a:chOff x="3955" y="1191"/>
            <a:chExt cx="2517" cy="750"/>
          </a:xfrm>
        </p:grpSpPr>
        <p:sp>
          <p:nvSpPr>
            <p:cNvPr id="828435" name="Text Box 19"/>
            <p:cNvSpPr txBox="1">
              <a:spLocks noChangeArrowheads="1"/>
            </p:cNvSpPr>
            <p:nvPr/>
          </p:nvSpPr>
          <p:spPr bwMode="auto">
            <a:xfrm>
              <a:off x="5415" y="1342"/>
              <a:ext cx="1057" cy="212"/>
            </a:xfrm>
            <a:prstGeom prst="rect">
              <a:avLst/>
            </a:prstGeom>
            <a:noFill/>
            <a:ln w="25400" cap="rnd">
              <a:noFill/>
              <a:prstDash val="sysDot"/>
              <a:miter lim="800000"/>
              <a:headEnd/>
              <a:tailEnd/>
            </a:ln>
            <a:effectLst/>
          </p:spPr>
          <p:txBody>
            <a:bodyPr wrap="none">
              <a:spAutoFit/>
            </a:bodyPr>
            <a:lstStyle/>
            <a:p>
              <a:pPr algn="ctr">
                <a:defRPr/>
              </a:pPr>
              <a:r>
                <a:rPr lang="fr-FR" sz="1600" b="0" dirty="0">
                  <a:solidFill>
                    <a:schemeClr val="bg2">
                      <a:lumMod val="50000"/>
                    </a:schemeClr>
                  </a:solidFill>
                  <a:effectLst>
                    <a:outerShdw blurRad="38100" dist="38100" dir="2700000" algn="tl">
                      <a:srgbClr val="000000"/>
                    </a:outerShdw>
                  </a:effectLst>
                  <a:latin typeface="Comic Sans MS" panose="030F0702030302020204" pitchFamily="66" charset="0"/>
                  <a:cs typeface="Times New Roman" pitchFamily="18" charset="0"/>
                </a:rPr>
                <a:t>Inspiration max</a:t>
              </a:r>
            </a:p>
          </p:txBody>
        </p:sp>
        <p:sp>
          <p:nvSpPr>
            <p:cNvPr id="828436" name="Line 20"/>
            <p:cNvSpPr>
              <a:spLocks noChangeShapeType="1"/>
            </p:cNvSpPr>
            <p:nvPr/>
          </p:nvSpPr>
          <p:spPr bwMode="auto">
            <a:xfrm flipV="1">
              <a:off x="3955" y="1714"/>
              <a:ext cx="408" cy="227"/>
            </a:xfrm>
            <a:prstGeom prst="line">
              <a:avLst/>
            </a:prstGeom>
            <a:noFill/>
            <a:ln w="50800">
              <a:solidFill>
                <a:schemeClr val="accent1"/>
              </a:solidFill>
              <a:round/>
              <a:headEnd/>
              <a:tailEnd type="triangle" w="med" len="med"/>
            </a:ln>
            <a:effectLst/>
          </p:spPr>
          <p:txBody>
            <a:bodyPr/>
            <a:lstStyle/>
            <a:p>
              <a:pPr>
                <a:defRPr/>
              </a:pPr>
              <a:endParaRPr lang="fr-FR" dirty="0">
                <a:solidFill>
                  <a:schemeClr val="bg2">
                    <a:lumMod val="50000"/>
                  </a:schemeClr>
                </a:solidFill>
                <a:effectLst>
                  <a:outerShdw blurRad="38100" dist="38100" dir="2700000" algn="tl">
                    <a:srgbClr val="000000">
                      <a:alpha val="43137"/>
                    </a:srgbClr>
                  </a:outerShdw>
                </a:effectLst>
                <a:latin typeface="Comic Sans MS" panose="030F0702030302020204" pitchFamily="66" charset="0"/>
                <a:cs typeface="Arial" pitchFamily="34" charset="0"/>
              </a:endParaRPr>
            </a:p>
          </p:txBody>
        </p:sp>
        <p:grpSp>
          <p:nvGrpSpPr>
            <p:cNvPr id="21550" name="Group 21"/>
            <p:cNvGrpSpPr>
              <a:grpSpLocks/>
            </p:cNvGrpSpPr>
            <p:nvPr/>
          </p:nvGrpSpPr>
          <p:grpSpPr bwMode="auto">
            <a:xfrm>
              <a:off x="4681" y="1191"/>
              <a:ext cx="518" cy="518"/>
              <a:chOff x="4737" y="1207"/>
              <a:chExt cx="518" cy="518"/>
            </a:xfrm>
          </p:grpSpPr>
          <p:pic>
            <p:nvPicPr>
              <p:cNvPr id="21551" name="Picture 22" descr="TDM1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7" y="1207"/>
                <a:ext cx="24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2" name="Picture 23" descr="TDM10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7" y="1297"/>
                <a:ext cx="24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3" name="Picture 24" descr="TDM1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18" y="1388"/>
                <a:ext cx="24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4" name="Picture 25" descr="TDM1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09" y="1479"/>
                <a:ext cx="24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 name="Group 26"/>
          <p:cNvGrpSpPr>
            <a:grpSpLocks/>
          </p:cNvGrpSpPr>
          <p:nvPr/>
        </p:nvGrpSpPr>
        <p:grpSpPr bwMode="auto">
          <a:xfrm>
            <a:off x="5154613" y="3462338"/>
            <a:ext cx="3987800" cy="822325"/>
            <a:chOff x="3942" y="1634"/>
            <a:chExt cx="2512" cy="518"/>
          </a:xfrm>
        </p:grpSpPr>
        <p:sp>
          <p:nvSpPr>
            <p:cNvPr id="828443" name="Text Box 27"/>
            <p:cNvSpPr txBox="1">
              <a:spLocks noChangeArrowheads="1"/>
            </p:cNvSpPr>
            <p:nvPr/>
          </p:nvSpPr>
          <p:spPr bwMode="auto">
            <a:xfrm>
              <a:off x="5441" y="1791"/>
              <a:ext cx="1013" cy="212"/>
            </a:xfrm>
            <a:prstGeom prst="rect">
              <a:avLst/>
            </a:prstGeom>
            <a:noFill/>
            <a:ln w="25400" cap="rnd">
              <a:noFill/>
              <a:prstDash val="sysDot"/>
              <a:miter lim="800000"/>
              <a:headEnd/>
              <a:tailEnd/>
            </a:ln>
            <a:effectLst/>
          </p:spPr>
          <p:txBody>
            <a:bodyPr wrap="none">
              <a:spAutoFit/>
            </a:bodyPr>
            <a:lstStyle/>
            <a:p>
              <a:pPr algn="ctr">
                <a:defRPr/>
              </a:pPr>
              <a:r>
                <a:rPr lang="fr-FR" sz="1600" b="0" dirty="0">
                  <a:solidFill>
                    <a:schemeClr val="bg2">
                      <a:lumMod val="50000"/>
                    </a:schemeClr>
                  </a:solidFill>
                  <a:effectLst>
                    <a:outerShdw blurRad="38100" dist="38100" dir="2700000" algn="tl">
                      <a:srgbClr val="000000"/>
                    </a:outerShdw>
                  </a:effectLst>
                  <a:latin typeface="Comic Sans MS" panose="030F0702030302020204" pitchFamily="66" charset="0"/>
                  <a:cs typeface="Times New Roman" pitchFamily="18" charset="0"/>
                </a:rPr>
                <a:t>Expiration max</a:t>
              </a:r>
            </a:p>
          </p:txBody>
        </p:sp>
        <p:sp>
          <p:nvSpPr>
            <p:cNvPr id="828444" name="Line 28"/>
            <p:cNvSpPr>
              <a:spLocks noChangeShapeType="1"/>
            </p:cNvSpPr>
            <p:nvPr/>
          </p:nvSpPr>
          <p:spPr bwMode="auto">
            <a:xfrm flipV="1">
              <a:off x="3942" y="1989"/>
              <a:ext cx="416" cy="115"/>
            </a:xfrm>
            <a:prstGeom prst="line">
              <a:avLst/>
            </a:prstGeom>
            <a:noFill/>
            <a:ln w="50800">
              <a:solidFill>
                <a:schemeClr val="accent1"/>
              </a:solidFill>
              <a:round/>
              <a:headEnd/>
              <a:tailEnd type="triangle" w="med" len="med"/>
            </a:ln>
            <a:effectLst/>
          </p:spPr>
          <p:txBody>
            <a:bodyPr/>
            <a:lstStyle/>
            <a:p>
              <a:pPr>
                <a:defRPr/>
              </a:pPr>
              <a:endParaRPr lang="fr-FR" dirty="0">
                <a:solidFill>
                  <a:schemeClr val="bg2">
                    <a:lumMod val="50000"/>
                  </a:schemeClr>
                </a:solidFill>
                <a:effectLst>
                  <a:outerShdw blurRad="38100" dist="38100" dir="2700000" algn="tl">
                    <a:srgbClr val="000000">
                      <a:alpha val="43137"/>
                    </a:srgbClr>
                  </a:outerShdw>
                </a:effectLst>
                <a:latin typeface="Comic Sans MS" panose="030F0702030302020204" pitchFamily="66" charset="0"/>
                <a:cs typeface="Arial" pitchFamily="34" charset="0"/>
              </a:endParaRPr>
            </a:p>
          </p:txBody>
        </p:sp>
        <p:grpSp>
          <p:nvGrpSpPr>
            <p:cNvPr id="21543" name="Group 29"/>
            <p:cNvGrpSpPr>
              <a:grpSpLocks/>
            </p:cNvGrpSpPr>
            <p:nvPr/>
          </p:nvGrpSpPr>
          <p:grpSpPr bwMode="auto">
            <a:xfrm>
              <a:off x="4681" y="1634"/>
              <a:ext cx="518" cy="518"/>
              <a:chOff x="4737" y="1207"/>
              <a:chExt cx="518" cy="518"/>
            </a:xfrm>
          </p:grpSpPr>
          <p:pic>
            <p:nvPicPr>
              <p:cNvPr id="21544" name="Picture 30" descr="TDM1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7" y="1207"/>
                <a:ext cx="24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5" name="Picture 31" descr="TDM10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7" y="1297"/>
                <a:ext cx="24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6" name="Picture 32" descr="TDM1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18" y="1388"/>
                <a:ext cx="24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7" name="Picture 33" descr="TDM1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09" y="1479"/>
                <a:ext cx="24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 name="Group 34"/>
          <p:cNvGrpSpPr>
            <a:grpSpLocks/>
          </p:cNvGrpSpPr>
          <p:nvPr/>
        </p:nvGrpSpPr>
        <p:grpSpPr bwMode="auto">
          <a:xfrm>
            <a:off x="5151438" y="4175125"/>
            <a:ext cx="3948112" cy="822325"/>
            <a:chOff x="3939" y="2083"/>
            <a:chExt cx="2487" cy="518"/>
          </a:xfrm>
        </p:grpSpPr>
        <p:sp>
          <p:nvSpPr>
            <p:cNvPr id="828451" name="Text Box 35"/>
            <p:cNvSpPr txBox="1">
              <a:spLocks noChangeArrowheads="1"/>
            </p:cNvSpPr>
            <p:nvPr/>
          </p:nvSpPr>
          <p:spPr bwMode="auto">
            <a:xfrm>
              <a:off x="5467" y="2241"/>
              <a:ext cx="959" cy="212"/>
            </a:xfrm>
            <a:prstGeom prst="rect">
              <a:avLst/>
            </a:prstGeom>
            <a:noFill/>
            <a:ln w="25400" cap="rnd">
              <a:noFill/>
              <a:prstDash val="sysDot"/>
              <a:miter lim="800000"/>
              <a:headEnd/>
              <a:tailEnd/>
            </a:ln>
            <a:effectLst/>
          </p:spPr>
          <p:txBody>
            <a:bodyPr wrap="none">
              <a:spAutoFit/>
            </a:bodyPr>
            <a:lstStyle/>
            <a:p>
              <a:pPr algn="ctr">
                <a:defRPr/>
              </a:pPr>
              <a:r>
                <a:rPr lang="fr-FR" sz="1600" b="0" dirty="0">
                  <a:solidFill>
                    <a:schemeClr val="bg2">
                      <a:lumMod val="50000"/>
                    </a:schemeClr>
                  </a:solidFill>
                  <a:effectLst>
                    <a:outerShdw blurRad="38100" dist="38100" dir="2700000" algn="tl">
                      <a:srgbClr val="000000"/>
                    </a:outerShdw>
                  </a:effectLst>
                  <a:latin typeface="Comic Sans MS" panose="030F0702030302020204" pitchFamily="66" charset="0"/>
                  <a:cs typeface="Times New Roman" pitchFamily="18" charset="0"/>
                </a:rPr>
                <a:t>Inspiration 1…</a:t>
              </a:r>
            </a:p>
          </p:txBody>
        </p:sp>
        <p:sp>
          <p:nvSpPr>
            <p:cNvPr id="828452" name="Line 36"/>
            <p:cNvSpPr>
              <a:spLocks noChangeShapeType="1"/>
            </p:cNvSpPr>
            <p:nvPr/>
          </p:nvSpPr>
          <p:spPr bwMode="auto">
            <a:xfrm>
              <a:off x="3939" y="2101"/>
              <a:ext cx="416" cy="115"/>
            </a:xfrm>
            <a:prstGeom prst="line">
              <a:avLst/>
            </a:prstGeom>
            <a:noFill/>
            <a:ln w="50800">
              <a:solidFill>
                <a:schemeClr val="accent1"/>
              </a:solidFill>
              <a:round/>
              <a:headEnd/>
              <a:tailEnd type="triangle" w="med" len="med"/>
            </a:ln>
            <a:effectLst/>
          </p:spPr>
          <p:txBody>
            <a:bodyPr/>
            <a:lstStyle/>
            <a:p>
              <a:pPr>
                <a:defRPr/>
              </a:pPr>
              <a:endParaRPr lang="fr-FR" dirty="0">
                <a:solidFill>
                  <a:schemeClr val="bg2">
                    <a:lumMod val="50000"/>
                  </a:schemeClr>
                </a:solidFill>
                <a:effectLst>
                  <a:outerShdw blurRad="38100" dist="38100" dir="2700000" algn="tl">
                    <a:srgbClr val="000000">
                      <a:alpha val="43137"/>
                    </a:srgbClr>
                  </a:outerShdw>
                </a:effectLst>
                <a:latin typeface="Comic Sans MS" panose="030F0702030302020204" pitchFamily="66" charset="0"/>
                <a:cs typeface="Arial" pitchFamily="34" charset="0"/>
              </a:endParaRPr>
            </a:p>
          </p:txBody>
        </p:sp>
        <p:grpSp>
          <p:nvGrpSpPr>
            <p:cNvPr id="21536" name="Group 37"/>
            <p:cNvGrpSpPr>
              <a:grpSpLocks/>
            </p:cNvGrpSpPr>
            <p:nvPr/>
          </p:nvGrpSpPr>
          <p:grpSpPr bwMode="auto">
            <a:xfrm>
              <a:off x="4681" y="2083"/>
              <a:ext cx="518" cy="518"/>
              <a:chOff x="4737" y="1207"/>
              <a:chExt cx="518" cy="518"/>
            </a:xfrm>
          </p:grpSpPr>
          <p:pic>
            <p:nvPicPr>
              <p:cNvPr id="21537" name="Picture 38" descr="TDM1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7" y="1207"/>
                <a:ext cx="24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8" name="Picture 39" descr="TDM10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7" y="1297"/>
                <a:ext cx="24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Picture 40" descr="TDM1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18" y="1388"/>
                <a:ext cx="24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0" name="Picture 41" descr="TDM1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09" y="1479"/>
                <a:ext cx="24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8" name="Group 42"/>
          <p:cNvGrpSpPr>
            <a:grpSpLocks/>
          </p:cNvGrpSpPr>
          <p:nvPr/>
        </p:nvGrpSpPr>
        <p:grpSpPr bwMode="auto">
          <a:xfrm>
            <a:off x="5167313" y="4597400"/>
            <a:ext cx="3908425" cy="1122363"/>
            <a:chOff x="3950" y="2349"/>
            <a:chExt cx="2462" cy="707"/>
          </a:xfrm>
        </p:grpSpPr>
        <p:sp>
          <p:nvSpPr>
            <p:cNvPr id="828459" name="Text Box 43"/>
            <p:cNvSpPr txBox="1">
              <a:spLocks noChangeArrowheads="1"/>
            </p:cNvSpPr>
            <p:nvPr/>
          </p:nvSpPr>
          <p:spPr bwMode="auto">
            <a:xfrm>
              <a:off x="5476" y="2697"/>
              <a:ext cx="936" cy="212"/>
            </a:xfrm>
            <a:prstGeom prst="rect">
              <a:avLst/>
            </a:prstGeom>
            <a:noFill/>
            <a:ln w="25400" cap="rnd">
              <a:noFill/>
              <a:prstDash val="sysDot"/>
              <a:miter lim="800000"/>
              <a:headEnd/>
              <a:tailEnd/>
            </a:ln>
            <a:effectLst/>
          </p:spPr>
          <p:txBody>
            <a:bodyPr wrap="none">
              <a:spAutoFit/>
            </a:bodyPr>
            <a:lstStyle/>
            <a:p>
              <a:pPr algn="ctr">
                <a:defRPr/>
              </a:pPr>
              <a:r>
                <a:rPr lang="fr-FR" sz="1600" b="0" dirty="0">
                  <a:solidFill>
                    <a:schemeClr val="bg2">
                      <a:lumMod val="50000"/>
                    </a:schemeClr>
                  </a:solidFill>
                  <a:effectLst>
                    <a:outerShdw blurRad="38100" dist="38100" dir="2700000" algn="tl">
                      <a:srgbClr val="000000"/>
                    </a:outerShdw>
                  </a:effectLst>
                  <a:latin typeface="Comic Sans MS" panose="030F0702030302020204" pitchFamily="66" charset="0"/>
                  <a:cs typeface="Times New Roman" pitchFamily="18" charset="0"/>
                </a:rPr>
                <a:t>Expiration 2…</a:t>
              </a:r>
            </a:p>
          </p:txBody>
        </p:sp>
        <p:sp>
          <p:nvSpPr>
            <p:cNvPr id="828460" name="Line 44"/>
            <p:cNvSpPr>
              <a:spLocks noChangeShapeType="1"/>
            </p:cNvSpPr>
            <p:nvPr/>
          </p:nvSpPr>
          <p:spPr bwMode="auto">
            <a:xfrm>
              <a:off x="3950" y="2349"/>
              <a:ext cx="408" cy="227"/>
            </a:xfrm>
            <a:prstGeom prst="line">
              <a:avLst/>
            </a:prstGeom>
            <a:noFill/>
            <a:ln w="50800">
              <a:solidFill>
                <a:schemeClr val="accent1"/>
              </a:solidFill>
              <a:round/>
              <a:headEnd/>
              <a:tailEnd type="triangle" w="med" len="med"/>
            </a:ln>
            <a:effectLst/>
          </p:spPr>
          <p:txBody>
            <a:bodyPr/>
            <a:lstStyle/>
            <a:p>
              <a:pPr>
                <a:defRPr/>
              </a:pPr>
              <a:endParaRPr lang="fr-FR" dirty="0">
                <a:solidFill>
                  <a:schemeClr val="bg2">
                    <a:lumMod val="50000"/>
                  </a:schemeClr>
                </a:solidFill>
                <a:effectLst>
                  <a:outerShdw blurRad="38100" dist="38100" dir="2700000" algn="tl">
                    <a:srgbClr val="000000">
                      <a:alpha val="43137"/>
                    </a:srgbClr>
                  </a:outerShdw>
                </a:effectLst>
                <a:latin typeface="Comic Sans MS" panose="030F0702030302020204" pitchFamily="66" charset="0"/>
                <a:cs typeface="Arial" pitchFamily="34" charset="0"/>
              </a:endParaRPr>
            </a:p>
          </p:txBody>
        </p:sp>
        <p:grpSp>
          <p:nvGrpSpPr>
            <p:cNvPr id="21529" name="Group 45"/>
            <p:cNvGrpSpPr>
              <a:grpSpLocks/>
            </p:cNvGrpSpPr>
            <p:nvPr/>
          </p:nvGrpSpPr>
          <p:grpSpPr bwMode="auto">
            <a:xfrm>
              <a:off x="4681" y="2538"/>
              <a:ext cx="518" cy="518"/>
              <a:chOff x="4737" y="1207"/>
              <a:chExt cx="518" cy="518"/>
            </a:xfrm>
          </p:grpSpPr>
          <p:pic>
            <p:nvPicPr>
              <p:cNvPr id="21530" name="Picture 46" descr="TDM1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7" y="1207"/>
                <a:ext cx="24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47" descr="TDM10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7" y="1297"/>
                <a:ext cx="24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48" descr="TDM1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18" y="1388"/>
                <a:ext cx="24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49" descr="TDM1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09" y="1479"/>
                <a:ext cx="24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8" name="helice.wmv">
            <a:hlinkClick r:id="" action="ppaction://media"/>
          </p:cNvPr>
          <p:cNvPicPr>
            <a:picLocks noRot="1" noChangeAspect="1"/>
          </p:cNvPicPr>
          <p:nvPr>
            <a:videoFile r:link="rId1"/>
          </p:nvPr>
        </p:nvPicPr>
        <p:blipFill>
          <a:blip r:embed="rId14">
            <a:extLst>
              <a:ext uri="{28A0092B-C50C-407E-A947-70E740481C1C}">
                <a14:useLocalDpi xmlns:a14="http://schemas.microsoft.com/office/drawing/2010/main" val="0"/>
              </a:ext>
            </a:extLst>
          </a:blip>
          <a:srcRect/>
          <a:stretch>
            <a:fillRect/>
          </a:stretch>
        </p:blipFill>
        <p:spPr bwMode="auto">
          <a:xfrm>
            <a:off x="6450013" y="238125"/>
            <a:ext cx="257175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6437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82841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499"/>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5" repeatCount="indefinite" fill="hold" display="0">
                  <p:stCondLst>
                    <p:cond delay="indefinite"/>
                  </p:stCondLst>
                  <p:endCondLst>
                    <p:cond evt="onPrev" delay="0">
                      <p:tgtEl>
                        <p:sldTgt/>
                      </p:tgtEl>
                    </p:cond>
                  </p:endCondLst>
                </p:cTn>
                <p:tgtEl>
                  <p:spTgt spid="4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00138" y="2333625"/>
            <a:ext cx="2776537" cy="2581275"/>
            <a:chOff x="576" y="1206"/>
            <a:chExt cx="1554" cy="1626"/>
          </a:xfrm>
        </p:grpSpPr>
        <p:grpSp>
          <p:nvGrpSpPr>
            <p:cNvPr id="63531" name="Group 3"/>
            <p:cNvGrpSpPr>
              <a:grpSpLocks/>
            </p:cNvGrpSpPr>
            <p:nvPr/>
          </p:nvGrpSpPr>
          <p:grpSpPr bwMode="auto">
            <a:xfrm>
              <a:off x="576" y="2227"/>
              <a:ext cx="480" cy="605"/>
              <a:chOff x="576" y="2227"/>
              <a:chExt cx="480" cy="605"/>
            </a:xfrm>
          </p:grpSpPr>
          <p:sp>
            <p:nvSpPr>
              <p:cNvPr id="831492" name="Freeform 4"/>
              <p:cNvSpPr>
                <a:spLocks/>
              </p:cNvSpPr>
              <p:nvPr/>
            </p:nvSpPr>
            <p:spPr bwMode="auto">
              <a:xfrm>
                <a:off x="576" y="2227"/>
                <a:ext cx="480" cy="605"/>
              </a:xfrm>
              <a:custGeom>
                <a:avLst/>
                <a:gdLst/>
                <a:ahLst/>
                <a:cxnLst>
                  <a:cxn ang="0">
                    <a:pos x="0" y="384"/>
                  </a:cxn>
                  <a:cxn ang="0">
                    <a:pos x="0" y="144"/>
                  </a:cxn>
                  <a:cxn ang="0">
                    <a:pos x="288" y="96"/>
                  </a:cxn>
                  <a:cxn ang="0">
                    <a:pos x="336" y="0"/>
                  </a:cxn>
                  <a:cxn ang="0">
                    <a:pos x="432" y="48"/>
                  </a:cxn>
                  <a:cxn ang="0">
                    <a:pos x="480" y="336"/>
                  </a:cxn>
                  <a:cxn ang="0">
                    <a:pos x="432" y="480"/>
                  </a:cxn>
                  <a:cxn ang="0">
                    <a:pos x="240" y="672"/>
                  </a:cxn>
                  <a:cxn ang="0">
                    <a:pos x="96" y="624"/>
                  </a:cxn>
                  <a:cxn ang="0">
                    <a:pos x="0" y="384"/>
                  </a:cxn>
                </a:cxnLst>
                <a:rect l="0" t="0" r="r" b="b"/>
                <a:pathLst>
                  <a:path w="480" h="672">
                    <a:moveTo>
                      <a:pt x="0" y="384"/>
                    </a:moveTo>
                    <a:lnTo>
                      <a:pt x="0" y="144"/>
                    </a:lnTo>
                    <a:lnTo>
                      <a:pt x="288" y="96"/>
                    </a:lnTo>
                    <a:lnTo>
                      <a:pt x="336" y="0"/>
                    </a:lnTo>
                    <a:lnTo>
                      <a:pt x="432" y="48"/>
                    </a:lnTo>
                    <a:lnTo>
                      <a:pt x="480" y="336"/>
                    </a:lnTo>
                    <a:lnTo>
                      <a:pt x="432" y="480"/>
                    </a:lnTo>
                    <a:lnTo>
                      <a:pt x="240" y="672"/>
                    </a:lnTo>
                    <a:lnTo>
                      <a:pt x="96" y="624"/>
                    </a:lnTo>
                    <a:lnTo>
                      <a:pt x="0" y="384"/>
                    </a:lnTo>
                    <a:close/>
                  </a:path>
                </a:pathLst>
              </a:custGeom>
              <a:solidFill>
                <a:srgbClr val="00FF00"/>
              </a:solidFill>
              <a:ln w="28575" cmpd="sng">
                <a:solidFill>
                  <a:srgbClr val="339966"/>
                </a:solidFill>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1493" name="Text Box 5"/>
              <p:cNvSpPr txBox="1">
                <a:spLocks noChangeArrowheads="1"/>
              </p:cNvSpPr>
              <p:nvPr/>
            </p:nvSpPr>
            <p:spPr bwMode="auto">
              <a:xfrm>
                <a:off x="672" y="2357"/>
                <a:ext cx="243" cy="368"/>
              </a:xfrm>
              <a:prstGeom prst="rect">
                <a:avLst/>
              </a:prstGeom>
              <a:noFill/>
              <a:ln w="12700">
                <a:noFill/>
                <a:miter lim="800000"/>
                <a:headEnd/>
                <a:tailEnd/>
              </a:ln>
              <a:effectLst/>
            </p:spPr>
            <p:txBody>
              <a:bodyPr wrap="none">
                <a:spAutoFit/>
              </a:bodyPr>
              <a:lstStyle/>
              <a:p>
                <a:pPr>
                  <a:defRPr/>
                </a:pPr>
                <a:r>
                  <a:rPr lang="en-US" sz="32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4</a:t>
                </a:r>
              </a:p>
            </p:txBody>
          </p:sp>
        </p:grpSp>
        <p:sp>
          <p:nvSpPr>
            <p:cNvPr id="831494" name="Line 6"/>
            <p:cNvSpPr>
              <a:spLocks noChangeShapeType="1"/>
            </p:cNvSpPr>
            <p:nvPr/>
          </p:nvSpPr>
          <p:spPr bwMode="auto">
            <a:xfrm>
              <a:off x="1920" y="1382"/>
              <a:ext cx="0" cy="259"/>
            </a:xfrm>
            <a:prstGeom prst="line">
              <a:avLst/>
            </a:prstGeom>
            <a:noFill/>
            <a:ln w="9525">
              <a:solidFill>
                <a:srgbClr val="66FF66"/>
              </a:solidFill>
              <a:round/>
              <a:headEnd/>
              <a:tailEnd type="triangle" w="med" len="me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1495" name="Rectangle 7"/>
            <p:cNvSpPr>
              <a:spLocks noChangeArrowheads="1"/>
            </p:cNvSpPr>
            <p:nvPr/>
          </p:nvSpPr>
          <p:spPr bwMode="auto">
            <a:xfrm>
              <a:off x="1904" y="1206"/>
              <a:ext cx="226" cy="330"/>
            </a:xfrm>
            <a:prstGeom prst="rect">
              <a:avLst/>
            </a:prstGeom>
            <a:noFill/>
            <a:ln w="12700">
              <a:noFill/>
              <a:miter lim="800000"/>
              <a:headEnd/>
              <a:tailEnd/>
            </a:ln>
            <a:effectLst/>
          </p:spPr>
          <p:txBody>
            <a:bodyPr wrap="none">
              <a:spAutoFit/>
            </a:bodyPr>
            <a:lstStyle/>
            <a:p>
              <a:pPr>
                <a:defRPr/>
              </a:pPr>
              <a:r>
                <a:rPr lang="en-US" sz="28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4</a:t>
              </a:r>
            </a:p>
          </p:txBody>
        </p:sp>
      </p:grpSp>
      <p:sp>
        <p:nvSpPr>
          <p:cNvPr id="831496" name="Freeform 8"/>
          <p:cNvSpPr>
            <a:spLocks/>
          </p:cNvSpPr>
          <p:nvPr/>
        </p:nvSpPr>
        <p:spPr bwMode="auto">
          <a:xfrm>
            <a:off x="414338" y="1927225"/>
            <a:ext cx="5402262" cy="1404938"/>
          </a:xfrm>
          <a:custGeom>
            <a:avLst/>
            <a:gdLst/>
            <a:ahLst/>
            <a:cxnLst>
              <a:cxn ang="0">
                <a:pos x="0" y="869"/>
              </a:cxn>
              <a:cxn ang="0">
                <a:pos x="720" y="90"/>
              </a:cxn>
              <a:cxn ang="0">
                <a:pos x="2186" y="1275"/>
              </a:cxn>
              <a:cxn ang="0">
                <a:pos x="3592" y="73"/>
              </a:cxn>
              <a:cxn ang="0">
                <a:pos x="4580" y="835"/>
              </a:cxn>
            </a:cxnLst>
            <a:rect l="0" t="0" r="r" b="b"/>
            <a:pathLst>
              <a:path w="4580" h="1278">
                <a:moveTo>
                  <a:pt x="0" y="869"/>
                </a:moveTo>
                <a:cubicBezTo>
                  <a:pt x="121" y="739"/>
                  <a:pt x="356" y="22"/>
                  <a:pt x="720" y="90"/>
                </a:cubicBezTo>
                <a:cubicBezTo>
                  <a:pt x="1084" y="158"/>
                  <a:pt x="1707" y="1278"/>
                  <a:pt x="2186" y="1275"/>
                </a:cubicBezTo>
                <a:cubicBezTo>
                  <a:pt x="2665" y="1272"/>
                  <a:pt x="3193" y="146"/>
                  <a:pt x="3592" y="73"/>
                </a:cubicBezTo>
                <a:cubicBezTo>
                  <a:pt x="3991" y="0"/>
                  <a:pt x="4374" y="676"/>
                  <a:pt x="4580" y="835"/>
                </a:cubicBezTo>
              </a:path>
            </a:pathLst>
          </a:custGeom>
          <a:noFill/>
          <a:ln w="38100" cmpd="sng">
            <a:solidFill>
              <a:srgbClr val="FE28C6"/>
            </a:solidFill>
            <a:round/>
            <a:headEnd/>
            <a:tailEnd/>
          </a:ln>
          <a:effectLst/>
        </p:spPr>
        <p:txBody>
          <a:bodyPr/>
          <a:lstStyle/>
          <a:p>
            <a:pPr>
              <a:defRPr/>
            </a:pPr>
            <a:endParaRPr lang="fr-FR" dirty="0">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grpSp>
        <p:nvGrpSpPr>
          <p:cNvPr id="4" name="Group 9"/>
          <p:cNvGrpSpPr>
            <a:grpSpLocks/>
          </p:cNvGrpSpPr>
          <p:nvPr/>
        </p:nvGrpSpPr>
        <p:grpSpPr bwMode="auto">
          <a:xfrm>
            <a:off x="4529138" y="1346200"/>
            <a:ext cx="369887" cy="611188"/>
            <a:chOff x="2496" y="584"/>
            <a:chExt cx="206" cy="385"/>
          </a:xfrm>
        </p:grpSpPr>
        <p:sp>
          <p:nvSpPr>
            <p:cNvPr id="831498" name="Line 10"/>
            <p:cNvSpPr>
              <a:spLocks noChangeShapeType="1"/>
            </p:cNvSpPr>
            <p:nvPr/>
          </p:nvSpPr>
          <p:spPr bwMode="auto">
            <a:xfrm>
              <a:off x="2544" y="710"/>
              <a:ext cx="0" cy="259"/>
            </a:xfrm>
            <a:prstGeom prst="line">
              <a:avLst/>
            </a:prstGeom>
            <a:noFill/>
            <a:ln w="9525">
              <a:solidFill>
                <a:srgbClr val="66FF66"/>
              </a:solidFill>
              <a:round/>
              <a:headEnd/>
              <a:tailEnd type="triangle" w="med" len="me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1499" name="Rectangle 11"/>
            <p:cNvSpPr>
              <a:spLocks noChangeArrowheads="1"/>
            </p:cNvSpPr>
            <p:nvPr/>
          </p:nvSpPr>
          <p:spPr bwMode="auto">
            <a:xfrm>
              <a:off x="2496" y="584"/>
              <a:ext cx="206" cy="368"/>
            </a:xfrm>
            <a:prstGeom prst="rect">
              <a:avLst/>
            </a:prstGeom>
            <a:noFill/>
            <a:ln w="12700">
              <a:noFill/>
              <a:miter lim="800000"/>
              <a:headEnd/>
              <a:tailEnd/>
            </a:ln>
            <a:effectLst/>
          </p:spPr>
          <p:txBody>
            <a:bodyPr wrap="none">
              <a:spAutoFit/>
            </a:bodyPr>
            <a:lstStyle/>
            <a:p>
              <a:pPr>
                <a:spcBef>
                  <a:spcPct val="50000"/>
                </a:spcBef>
                <a:defRPr/>
              </a:pPr>
              <a:r>
                <a:rPr lang="en-US" sz="32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1</a:t>
              </a:r>
            </a:p>
          </p:txBody>
        </p:sp>
      </p:grpSp>
      <p:grpSp>
        <p:nvGrpSpPr>
          <p:cNvPr id="5" name="Group 12"/>
          <p:cNvGrpSpPr>
            <a:grpSpLocks/>
          </p:cNvGrpSpPr>
          <p:nvPr/>
        </p:nvGrpSpPr>
        <p:grpSpPr bwMode="auto">
          <a:xfrm>
            <a:off x="1185863" y="2689225"/>
            <a:ext cx="1776412" cy="2835275"/>
            <a:chOff x="624" y="1430"/>
            <a:chExt cx="994" cy="1786"/>
          </a:xfrm>
        </p:grpSpPr>
        <p:sp>
          <p:nvSpPr>
            <p:cNvPr id="831501" name="Line 13"/>
            <p:cNvSpPr>
              <a:spLocks noChangeShapeType="1"/>
            </p:cNvSpPr>
            <p:nvPr/>
          </p:nvSpPr>
          <p:spPr bwMode="auto">
            <a:xfrm>
              <a:off x="1392" y="1430"/>
              <a:ext cx="0" cy="259"/>
            </a:xfrm>
            <a:prstGeom prst="line">
              <a:avLst/>
            </a:prstGeom>
            <a:noFill/>
            <a:ln w="9525">
              <a:solidFill>
                <a:srgbClr val="66FF66"/>
              </a:solidFill>
              <a:round/>
              <a:headEnd/>
              <a:tailEnd type="triangle" w="med" len="me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1502" name="Text Box 14"/>
            <p:cNvSpPr txBox="1">
              <a:spLocks noChangeArrowheads="1"/>
            </p:cNvSpPr>
            <p:nvPr/>
          </p:nvSpPr>
          <p:spPr bwMode="auto">
            <a:xfrm>
              <a:off x="1392" y="1486"/>
              <a:ext cx="226" cy="330"/>
            </a:xfrm>
            <a:prstGeom prst="rect">
              <a:avLst/>
            </a:prstGeom>
            <a:noFill/>
            <a:ln w="12700">
              <a:noFill/>
              <a:miter lim="800000"/>
              <a:headEnd/>
              <a:tailEnd/>
            </a:ln>
            <a:effectLst/>
          </p:spPr>
          <p:txBody>
            <a:bodyPr wrap="none">
              <a:spAutoFit/>
            </a:bodyPr>
            <a:lstStyle/>
            <a:p>
              <a:pPr>
                <a:defRPr/>
              </a:pPr>
              <a:r>
                <a:rPr lang="en-US" sz="28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3</a:t>
              </a:r>
            </a:p>
          </p:txBody>
        </p:sp>
        <p:grpSp>
          <p:nvGrpSpPr>
            <p:cNvPr id="63526" name="Group 15"/>
            <p:cNvGrpSpPr>
              <a:grpSpLocks/>
            </p:cNvGrpSpPr>
            <p:nvPr/>
          </p:nvGrpSpPr>
          <p:grpSpPr bwMode="auto">
            <a:xfrm>
              <a:off x="624" y="2611"/>
              <a:ext cx="480" cy="605"/>
              <a:chOff x="624" y="2611"/>
              <a:chExt cx="480" cy="605"/>
            </a:xfrm>
          </p:grpSpPr>
          <p:sp>
            <p:nvSpPr>
              <p:cNvPr id="831504" name="Freeform 16"/>
              <p:cNvSpPr>
                <a:spLocks/>
              </p:cNvSpPr>
              <p:nvPr/>
            </p:nvSpPr>
            <p:spPr bwMode="auto">
              <a:xfrm>
                <a:off x="624" y="2611"/>
                <a:ext cx="480" cy="605"/>
              </a:xfrm>
              <a:custGeom>
                <a:avLst/>
                <a:gdLst/>
                <a:ahLst/>
                <a:cxnLst>
                  <a:cxn ang="0">
                    <a:pos x="0" y="384"/>
                  </a:cxn>
                  <a:cxn ang="0">
                    <a:pos x="0" y="144"/>
                  </a:cxn>
                  <a:cxn ang="0">
                    <a:pos x="288" y="96"/>
                  </a:cxn>
                  <a:cxn ang="0">
                    <a:pos x="336" y="0"/>
                  </a:cxn>
                  <a:cxn ang="0">
                    <a:pos x="432" y="48"/>
                  </a:cxn>
                  <a:cxn ang="0">
                    <a:pos x="480" y="336"/>
                  </a:cxn>
                  <a:cxn ang="0">
                    <a:pos x="432" y="480"/>
                  </a:cxn>
                  <a:cxn ang="0">
                    <a:pos x="240" y="672"/>
                  </a:cxn>
                  <a:cxn ang="0">
                    <a:pos x="96" y="624"/>
                  </a:cxn>
                  <a:cxn ang="0">
                    <a:pos x="0" y="384"/>
                  </a:cxn>
                </a:cxnLst>
                <a:rect l="0" t="0" r="r" b="b"/>
                <a:pathLst>
                  <a:path w="480" h="672">
                    <a:moveTo>
                      <a:pt x="0" y="384"/>
                    </a:moveTo>
                    <a:lnTo>
                      <a:pt x="0" y="144"/>
                    </a:lnTo>
                    <a:lnTo>
                      <a:pt x="288" y="96"/>
                    </a:lnTo>
                    <a:lnTo>
                      <a:pt x="336" y="0"/>
                    </a:lnTo>
                    <a:lnTo>
                      <a:pt x="432" y="48"/>
                    </a:lnTo>
                    <a:lnTo>
                      <a:pt x="480" y="336"/>
                    </a:lnTo>
                    <a:lnTo>
                      <a:pt x="432" y="480"/>
                    </a:lnTo>
                    <a:lnTo>
                      <a:pt x="240" y="672"/>
                    </a:lnTo>
                    <a:lnTo>
                      <a:pt x="96" y="624"/>
                    </a:lnTo>
                    <a:lnTo>
                      <a:pt x="0" y="384"/>
                    </a:lnTo>
                    <a:close/>
                  </a:path>
                </a:pathLst>
              </a:custGeom>
              <a:solidFill>
                <a:srgbClr val="00FF00"/>
              </a:solidFill>
              <a:ln w="28575" cmpd="sng">
                <a:solidFill>
                  <a:srgbClr val="339966"/>
                </a:solidFill>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1505" name="Text Box 17"/>
              <p:cNvSpPr txBox="1">
                <a:spLocks noChangeArrowheads="1"/>
              </p:cNvSpPr>
              <p:nvPr/>
            </p:nvSpPr>
            <p:spPr bwMode="auto">
              <a:xfrm>
                <a:off x="688" y="2755"/>
                <a:ext cx="298" cy="365"/>
              </a:xfrm>
              <a:prstGeom prst="rect">
                <a:avLst/>
              </a:prstGeom>
              <a:noFill/>
              <a:ln w="12700">
                <a:noFill/>
                <a:miter lim="800000"/>
                <a:headEnd/>
                <a:tailEnd/>
              </a:ln>
              <a:effectLst/>
            </p:spPr>
            <p:txBody>
              <a:bodyPr>
                <a:spAutoFit/>
              </a:bodyPr>
              <a:lstStyle/>
              <a:p>
                <a:pPr>
                  <a:defRPr/>
                </a:pPr>
                <a:r>
                  <a:rPr lang="en-US" sz="32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3</a:t>
                </a:r>
              </a:p>
            </p:txBody>
          </p:sp>
        </p:grpSp>
      </p:grpSp>
      <p:grpSp>
        <p:nvGrpSpPr>
          <p:cNvPr id="7" name="Group 18"/>
          <p:cNvGrpSpPr>
            <a:grpSpLocks/>
          </p:cNvGrpSpPr>
          <p:nvPr/>
        </p:nvGrpSpPr>
        <p:grpSpPr bwMode="auto">
          <a:xfrm>
            <a:off x="1871663" y="1692275"/>
            <a:ext cx="2559050" cy="2811463"/>
            <a:chOff x="1008" y="802"/>
            <a:chExt cx="1433" cy="1771"/>
          </a:xfrm>
        </p:grpSpPr>
        <p:sp>
          <p:nvSpPr>
            <p:cNvPr id="831507" name="Line 19"/>
            <p:cNvSpPr>
              <a:spLocks noChangeShapeType="1"/>
            </p:cNvSpPr>
            <p:nvPr/>
          </p:nvSpPr>
          <p:spPr bwMode="auto">
            <a:xfrm>
              <a:off x="2208" y="1022"/>
              <a:ext cx="0" cy="259"/>
            </a:xfrm>
            <a:prstGeom prst="line">
              <a:avLst/>
            </a:prstGeom>
            <a:noFill/>
            <a:ln w="9525">
              <a:solidFill>
                <a:srgbClr val="66FF66"/>
              </a:solidFill>
              <a:round/>
              <a:headEnd/>
              <a:tailEnd type="triangle" w="med" len="me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1508" name="Text Box 20"/>
            <p:cNvSpPr txBox="1">
              <a:spLocks noChangeArrowheads="1"/>
            </p:cNvSpPr>
            <p:nvPr/>
          </p:nvSpPr>
          <p:spPr bwMode="auto">
            <a:xfrm>
              <a:off x="2198" y="802"/>
              <a:ext cx="243" cy="368"/>
            </a:xfrm>
            <a:prstGeom prst="rect">
              <a:avLst/>
            </a:prstGeom>
            <a:noFill/>
            <a:ln w="12700">
              <a:noFill/>
              <a:miter lim="800000"/>
              <a:headEnd/>
              <a:tailEnd/>
            </a:ln>
            <a:effectLst/>
          </p:spPr>
          <p:txBody>
            <a:bodyPr wrap="none">
              <a:spAutoFit/>
            </a:bodyPr>
            <a:lstStyle/>
            <a:p>
              <a:pPr>
                <a:defRPr/>
              </a:pPr>
              <a:r>
                <a:rPr lang="en-US" sz="32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5</a:t>
              </a:r>
            </a:p>
          </p:txBody>
        </p:sp>
        <p:grpSp>
          <p:nvGrpSpPr>
            <p:cNvPr id="63521" name="Group 21"/>
            <p:cNvGrpSpPr>
              <a:grpSpLocks/>
            </p:cNvGrpSpPr>
            <p:nvPr/>
          </p:nvGrpSpPr>
          <p:grpSpPr bwMode="auto">
            <a:xfrm>
              <a:off x="1008" y="1968"/>
              <a:ext cx="480" cy="605"/>
              <a:chOff x="1008" y="1968"/>
              <a:chExt cx="480" cy="605"/>
            </a:xfrm>
          </p:grpSpPr>
          <p:sp>
            <p:nvSpPr>
              <p:cNvPr id="831510" name="Freeform 22"/>
              <p:cNvSpPr>
                <a:spLocks/>
              </p:cNvSpPr>
              <p:nvPr/>
            </p:nvSpPr>
            <p:spPr bwMode="auto">
              <a:xfrm>
                <a:off x="1008" y="1968"/>
                <a:ext cx="480" cy="605"/>
              </a:xfrm>
              <a:custGeom>
                <a:avLst/>
                <a:gdLst/>
                <a:ahLst/>
                <a:cxnLst>
                  <a:cxn ang="0">
                    <a:pos x="0" y="384"/>
                  </a:cxn>
                  <a:cxn ang="0">
                    <a:pos x="0" y="144"/>
                  </a:cxn>
                  <a:cxn ang="0">
                    <a:pos x="288" y="96"/>
                  </a:cxn>
                  <a:cxn ang="0">
                    <a:pos x="336" y="0"/>
                  </a:cxn>
                  <a:cxn ang="0">
                    <a:pos x="432" y="48"/>
                  </a:cxn>
                  <a:cxn ang="0">
                    <a:pos x="480" y="336"/>
                  </a:cxn>
                  <a:cxn ang="0">
                    <a:pos x="432" y="480"/>
                  </a:cxn>
                  <a:cxn ang="0">
                    <a:pos x="240" y="672"/>
                  </a:cxn>
                  <a:cxn ang="0">
                    <a:pos x="96" y="624"/>
                  </a:cxn>
                  <a:cxn ang="0">
                    <a:pos x="0" y="384"/>
                  </a:cxn>
                </a:cxnLst>
                <a:rect l="0" t="0" r="r" b="b"/>
                <a:pathLst>
                  <a:path w="480" h="672">
                    <a:moveTo>
                      <a:pt x="0" y="384"/>
                    </a:moveTo>
                    <a:lnTo>
                      <a:pt x="0" y="144"/>
                    </a:lnTo>
                    <a:lnTo>
                      <a:pt x="288" y="96"/>
                    </a:lnTo>
                    <a:lnTo>
                      <a:pt x="336" y="0"/>
                    </a:lnTo>
                    <a:lnTo>
                      <a:pt x="432" y="48"/>
                    </a:lnTo>
                    <a:lnTo>
                      <a:pt x="480" y="336"/>
                    </a:lnTo>
                    <a:lnTo>
                      <a:pt x="432" y="480"/>
                    </a:lnTo>
                    <a:lnTo>
                      <a:pt x="240" y="672"/>
                    </a:lnTo>
                    <a:lnTo>
                      <a:pt x="96" y="624"/>
                    </a:lnTo>
                    <a:lnTo>
                      <a:pt x="0" y="384"/>
                    </a:lnTo>
                    <a:close/>
                  </a:path>
                </a:pathLst>
              </a:custGeom>
              <a:solidFill>
                <a:srgbClr val="00FF00"/>
              </a:solidFill>
              <a:ln w="28575" cmpd="sng">
                <a:solidFill>
                  <a:srgbClr val="339966"/>
                </a:solidFill>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1511" name="Rectangle 23"/>
              <p:cNvSpPr>
                <a:spLocks noChangeArrowheads="1"/>
              </p:cNvSpPr>
              <p:nvPr/>
            </p:nvSpPr>
            <p:spPr bwMode="auto">
              <a:xfrm>
                <a:off x="1112" y="2061"/>
                <a:ext cx="243" cy="368"/>
              </a:xfrm>
              <a:prstGeom prst="rect">
                <a:avLst/>
              </a:prstGeom>
              <a:noFill/>
              <a:ln w="12700">
                <a:noFill/>
                <a:miter lim="800000"/>
                <a:headEnd/>
                <a:tailEnd/>
              </a:ln>
              <a:effectLst/>
            </p:spPr>
            <p:txBody>
              <a:bodyPr wrap="none">
                <a:spAutoFit/>
              </a:bodyPr>
              <a:lstStyle/>
              <a:p>
                <a:pPr>
                  <a:defRPr/>
                </a:pPr>
                <a:r>
                  <a:rPr lang="en-US" sz="32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5</a:t>
                </a:r>
              </a:p>
            </p:txBody>
          </p:sp>
        </p:grpSp>
      </p:grpSp>
      <p:pic>
        <p:nvPicPr>
          <p:cNvPr id="63495" name="Picture 24" descr="RespGating"/>
          <p:cNvPicPr>
            <a:picLocks noChangeAspect="1" noChangeArrowheads="1"/>
          </p:cNvPicPr>
          <p:nvPr/>
        </p:nvPicPr>
        <p:blipFill>
          <a:blip r:embed="rId3">
            <a:extLst>
              <a:ext uri="{28A0092B-C50C-407E-A947-70E740481C1C}">
                <a14:useLocalDpi xmlns:a14="http://schemas.microsoft.com/office/drawing/2010/main" val="0"/>
              </a:ext>
            </a:extLst>
          </a:blip>
          <a:srcRect l="14059" r="45149" b="44322"/>
          <a:stretch>
            <a:fillRect/>
          </a:stretch>
        </p:blipFill>
        <p:spPr bwMode="auto">
          <a:xfrm>
            <a:off x="6337300" y="2019300"/>
            <a:ext cx="3643313" cy="2574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31513" name="Text Box 25"/>
          <p:cNvSpPr txBox="1">
            <a:spLocks noChangeArrowheads="1"/>
          </p:cNvSpPr>
          <p:nvPr/>
        </p:nvSpPr>
        <p:spPr bwMode="auto">
          <a:xfrm>
            <a:off x="3294063" y="3276600"/>
            <a:ext cx="1333500" cy="369888"/>
          </a:xfrm>
          <a:prstGeom prst="rect">
            <a:avLst/>
          </a:prstGeom>
          <a:noFill/>
          <a:ln w="12700">
            <a:noFill/>
            <a:miter lim="800000"/>
            <a:headEnd/>
            <a:tailEnd/>
          </a:ln>
          <a:effectLst/>
        </p:spPr>
        <p:txBody>
          <a:bodyPr wrap="none" anchor="ctr">
            <a:spAutoFit/>
          </a:bodyPr>
          <a:lstStyle/>
          <a:p>
            <a:pPr algn="ctr">
              <a:defRPr/>
            </a:pPr>
            <a:r>
              <a:rPr lang="en-US" altLang="ja-JP" b="1" dirty="0">
                <a:solidFill>
                  <a:schemeClr val="accent3"/>
                </a:solidFill>
                <a:latin typeface="Comic Sans MS" panose="030F0702030302020204" pitchFamily="66" charset="0"/>
                <a:cs typeface="Arial" pitchFamily="34" charset="0"/>
              </a:rPr>
              <a:t>Exhalation</a:t>
            </a:r>
          </a:p>
        </p:txBody>
      </p:sp>
      <p:sp>
        <p:nvSpPr>
          <p:cNvPr id="831514" name="Text Box 26"/>
          <p:cNvSpPr txBox="1">
            <a:spLocks noChangeArrowheads="1"/>
          </p:cNvSpPr>
          <p:nvPr/>
        </p:nvSpPr>
        <p:spPr bwMode="auto">
          <a:xfrm>
            <a:off x="1368425" y="1485900"/>
            <a:ext cx="1300163" cy="369888"/>
          </a:xfrm>
          <a:prstGeom prst="rect">
            <a:avLst/>
          </a:prstGeom>
          <a:noFill/>
          <a:ln w="12700">
            <a:noFill/>
            <a:miter lim="800000"/>
            <a:headEnd/>
            <a:tailEnd/>
          </a:ln>
          <a:effectLst/>
        </p:spPr>
        <p:txBody>
          <a:bodyPr wrap="none" anchor="ctr">
            <a:spAutoFit/>
          </a:bodyPr>
          <a:lstStyle/>
          <a:p>
            <a:pPr algn="ctr">
              <a:defRPr/>
            </a:pPr>
            <a:r>
              <a:rPr lang="en-US" altLang="ja-JP" b="1" dirty="0">
                <a:solidFill>
                  <a:schemeClr val="accent3"/>
                </a:solidFill>
                <a:latin typeface="Comic Sans MS" panose="030F0702030302020204" pitchFamily="66" charset="0"/>
                <a:cs typeface="Arial" pitchFamily="34" charset="0"/>
              </a:rPr>
              <a:t>Inhalation</a:t>
            </a:r>
          </a:p>
        </p:txBody>
      </p:sp>
      <p:grpSp>
        <p:nvGrpSpPr>
          <p:cNvPr id="9" name="Group 27"/>
          <p:cNvGrpSpPr>
            <a:grpSpLocks/>
          </p:cNvGrpSpPr>
          <p:nvPr/>
        </p:nvGrpSpPr>
        <p:grpSpPr bwMode="auto">
          <a:xfrm>
            <a:off x="1614488" y="1939925"/>
            <a:ext cx="857250" cy="3965575"/>
            <a:chOff x="864" y="958"/>
            <a:chExt cx="480" cy="2498"/>
          </a:xfrm>
        </p:grpSpPr>
        <p:sp>
          <p:nvSpPr>
            <p:cNvPr id="831516" name="Line 28"/>
            <p:cNvSpPr>
              <a:spLocks noChangeShapeType="1"/>
            </p:cNvSpPr>
            <p:nvPr/>
          </p:nvSpPr>
          <p:spPr bwMode="auto">
            <a:xfrm>
              <a:off x="960" y="958"/>
              <a:ext cx="0" cy="259"/>
            </a:xfrm>
            <a:prstGeom prst="line">
              <a:avLst/>
            </a:prstGeom>
            <a:noFill/>
            <a:ln w="9525">
              <a:solidFill>
                <a:srgbClr val="66FF66"/>
              </a:solidFill>
              <a:round/>
              <a:headEnd/>
              <a:tailEnd type="triangle" w="med" len="me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1517" name="Text Box 29"/>
            <p:cNvSpPr txBox="1">
              <a:spLocks noChangeArrowheads="1"/>
            </p:cNvSpPr>
            <p:nvPr/>
          </p:nvSpPr>
          <p:spPr bwMode="auto">
            <a:xfrm>
              <a:off x="990" y="999"/>
              <a:ext cx="226" cy="330"/>
            </a:xfrm>
            <a:prstGeom prst="rect">
              <a:avLst/>
            </a:prstGeom>
            <a:noFill/>
            <a:ln w="12700">
              <a:noFill/>
              <a:miter lim="800000"/>
              <a:headEnd/>
              <a:tailEnd/>
            </a:ln>
            <a:effectLst/>
          </p:spPr>
          <p:txBody>
            <a:bodyPr wrap="none">
              <a:spAutoFit/>
            </a:bodyPr>
            <a:lstStyle/>
            <a:p>
              <a:pPr>
                <a:defRPr/>
              </a:pPr>
              <a:r>
                <a:rPr lang="en-US" sz="28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2</a:t>
              </a:r>
            </a:p>
          </p:txBody>
        </p:sp>
        <p:grpSp>
          <p:nvGrpSpPr>
            <p:cNvPr id="63516" name="Group 30"/>
            <p:cNvGrpSpPr>
              <a:grpSpLocks/>
            </p:cNvGrpSpPr>
            <p:nvPr/>
          </p:nvGrpSpPr>
          <p:grpSpPr bwMode="auto">
            <a:xfrm>
              <a:off x="864" y="2851"/>
              <a:ext cx="480" cy="605"/>
              <a:chOff x="864" y="2851"/>
              <a:chExt cx="480" cy="605"/>
            </a:xfrm>
          </p:grpSpPr>
          <p:sp>
            <p:nvSpPr>
              <p:cNvPr id="831519" name="Freeform 31"/>
              <p:cNvSpPr>
                <a:spLocks/>
              </p:cNvSpPr>
              <p:nvPr/>
            </p:nvSpPr>
            <p:spPr bwMode="auto">
              <a:xfrm>
                <a:off x="864" y="2851"/>
                <a:ext cx="480" cy="605"/>
              </a:xfrm>
              <a:custGeom>
                <a:avLst/>
                <a:gdLst/>
                <a:ahLst/>
                <a:cxnLst>
                  <a:cxn ang="0">
                    <a:pos x="0" y="384"/>
                  </a:cxn>
                  <a:cxn ang="0">
                    <a:pos x="0" y="144"/>
                  </a:cxn>
                  <a:cxn ang="0">
                    <a:pos x="288" y="96"/>
                  </a:cxn>
                  <a:cxn ang="0">
                    <a:pos x="336" y="0"/>
                  </a:cxn>
                  <a:cxn ang="0">
                    <a:pos x="432" y="48"/>
                  </a:cxn>
                  <a:cxn ang="0">
                    <a:pos x="480" y="336"/>
                  </a:cxn>
                  <a:cxn ang="0">
                    <a:pos x="432" y="480"/>
                  </a:cxn>
                  <a:cxn ang="0">
                    <a:pos x="240" y="672"/>
                  </a:cxn>
                  <a:cxn ang="0">
                    <a:pos x="96" y="624"/>
                  </a:cxn>
                  <a:cxn ang="0">
                    <a:pos x="0" y="384"/>
                  </a:cxn>
                </a:cxnLst>
                <a:rect l="0" t="0" r="r" b="b"/>
                <a:pathLst>
                  <a:path w="480" h="672">
                    <a:moveTo>
                      <a:pt x="0" y="384"/>
                    </a:moveTo>
                    <a:lnTo>
                      <a:pt x="0" y="144"/>
                    </a:lnTo>
                    <a:lnTo>
                      <a:pt x="288" y="96"/>
                    </a:lnTo>
                    <a:lnTo>
                      <a:pt x="336" y="0"/>
                    </a:lnTo>
                    <a:lnTo>
                      <a:pt x="432" y="48"/>
                    </a:lnTo>
                    <a:lnTo>
                      <a:pt x="480" y="336"/>
                    </a:lnTo>
                    <a:lnTo>
                      <a:pt x="432" y="480"/>
                    </a:lnTo>
                    <a:lnTo>
                      <a:pt x="240" y="672"/>
                    </a:lnTo>
                    <a:lnTo>
                      <a:pt x="96" y="624"/>
                    </a:lnTo>
                    <a:lnTo>
                      <a:pt x="0" y="384"/>
                    </a:lnTo>
                    <a:close/>
                  </a:path>
                </a:pathLst>
              </a:custGeom>
              <a:solidFill>
                <a:srgbClr val="00FF00"/>
              </a:solidFill>
              <a:ln w="28575" cmpd="sng">
                <a:solidFill>
                  <a:srgbClr val="339966"/>
                </a:solidFill>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1520" name="Text Box 32"/>
              <p:cNvSpPr txBox="1">
                <a:spLocks noChangeArrowheads="1"/>
              </p:cNvSpPr>
              <p:nvPr/>
            </p:nvSpPr>
            <p:spPr bwMode="auto">
              <a:xfrm>
                <a:off x="976" y="2992"/>
                <a:ext cx="288" cy="365"/>
              </a:xfrm>
              <a:prstGeom prst="rect">
                <a:avLst/>
              </a:prstGeom>
              <a:noFill/>
              <a:ln w="12700">
                <a:noFill/>
                <a:miter lim="800000"/>
                <a:headEnd/>
                <a:tailEnd/>
              </a:ln>
              <a:effectLst/>
            </p:spPr>
            <p:txBody>
              <a:bodyPr>
                <a:spAutoFit/>
              </a:bodyPr>
              <a:lstStyle/>
              <a:p>
                <a:pPr>
                  <a:spcBef>
                    <a:spcPct val="50000"/>
                  </a:spcBef>
                  <a:defRPr/>
                </a:pPr>
                <a:r>
                  <a:rPr lang="en-US" sz="32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2</a:t>
                </a:r>
              </a:p>
            </p:txBody>
          </p:sp>
        </p:grpSp>
      </p:grpSp>
      <p:sp>
        <p:nvSpPr>
          <p:cNvPr id="831521" name="Rectangle 33"/>
          <p:cNvSpPr>
            <a:spLocks noChangeArrowheads="1"/>
          </p:cNvSpPr>
          <p:nvPr/>
        </p:nvSpPr>
        <p:spPr bwMode="auto">
          <a:xfrm>
            <a:off x="3255963" y="5084763"/>
            <a:ext cx="6927850" cy="1606550"/>
          </a:xfrm>
          <a:prstGeom prst="rect">
            <a:avLst/>
          </a:prstGeom>
          <a:noFill/>
          <a:ln w="9525">
            <a:noFill/>
            <a:miter lim="800000"/>
            <a:headEnd/>
            <a:tailEnd/>
          </a:ln>
          <a:effectLst/>
        </p:spPr>
        <p:txBody>
          <a:bodyPr>
            <a:spAutoFit/>
          </a:bodyPr>
          <a:lstStyle/>
          <a:p>
            <a:pPr>
              <a:lnSpc>
                <a:spcPct val="90000"/>
              </a:lnSpc>
              <a:spcBef>
                <a:spcPct val="50000"/>
              </a:spcBef>
              <a:buClr>
                <a:schemeClr val="bg2">
                  <a:lumMod val="25000"/>
                </a:schemeClr>
              </a:buClr>
              <a:buSzPct val="110000"/>
              <a:buFontTx/>
              <a:buChar char="•"/>
              <a:defRPr/>
            </a:pPr>
            <a:r>
              <a:rPr lang="en-US" sz="2400" dirty="0">
                <a:solidFill>
                  <a:schemeClr val="bg2">
                    <a:lumMod val="25000"/>
                  </a:schemeClr>
                </a:solidFill>
                <a:effectLst/>
                <a:latin typeface="Comic Sans MS" panose="030F0702030302020204" pitchFamily="66" charset="0"/>
                <a:ea typeface="ＭＳ Ｐゴシック" charset="0"/>
                <a:cs typeface="Arial" pitchFamily="34" charset="0"/>
              </a:rPr>
              <a:t>Draw target volume with precise motion information</a:t>
            </a:r>
          </a:p>
          <a:p>
            <a:pPr>
              <a:lnSpc>
                <a:spcPct val="90000"/>
              </a:lnSpc>
              <a:spcBef>
                <a:spcPct val="50000"/>
              </a:spcBef>
              <a:buClr>
                <a:schemeClr val="bg2">
                  <a:lumMod val="25000"/>
                </a:schemeClr>
              </a:buClr>
              <a:buSzPct val="110000"/>
              <a:buFontTx/>
              <a:buChar char="•"/>
              <a:defRPr/>
            </a:pPr>
            <a:r>
              <a:rPr lang="en-US" sz="2400" dirty="0">
                <a:solidFill>
                  <a:schemeClr val="bg2">
                    <a:lumMod val="25000"/>
                  </a:schemeClr>
                </a:solidFill>
                <a:effectLst/>
                <a:latin typeface="Comic Sans MS" panose="030F0702030302020204" pitchFamily="66" charset="0"/>
                <a:ea typeface="ＭＳ Ｐゴシック" charset="0"/>
                <a:cs typeface="Arial" pitchFamily="34" charset="0"/>
              </a:rPr>
              <a:t>Treatment has increased likelihood to include the target during dose delivery</a:t>
            </a:r>
          </a:p>
        </p:txBody>
      </p:sp>
      <p:sp>
        <p:nvSpPr>
          <p:cNvPr id="831522" name="Rectangle 34"/>
          <p:cNvSpPr>
            <a:spLocks noGrp="1" noChangeArrowheads="1"/>
          </p:cNvSpPr>
          <p:nvPr>
            <p:ph type="title"/>
          </p:nvPr>
        </p:nvSpPr>
        <p:spPr>
          <a:xfrm>
            <a:off x="765175" y="209423"/>
            <a:ext cx="8743950" cy="1143000"/>
          </a:xfrm>
        </p:spPr>
        <p:txBody>
          <a:bodyPr lIns="92075" tIns="46038" rIns="92075" bIns="46038"/>
          <a:lstStyle/>
          <a:p>
            <a:pPr>
              <a:defRPr/>
            </a:pPr>
            <a:r>
              <a:rPr lang="en-US" sz="3600" dirty="0">
                <a:effectLst>
                  <a:outerShdw blurRad="38100" dist="38100" dir="2700000" algn="tl">
                    <a:srgbClr val="000000">
                      <a:alpha val="43137"/>
                    </a:srgbClr>
                  </a:outerShdw>
                </a:effectLst>
                <a:latin typeface="Comic Sans MS" panose="030F0702030302020204" pitchFamily="66" charset="0"/>
              </a:rPr>
              <a:t>Gated CT for Un-Gated Treatment</a:t>
            </a:r>
          </a:p>
        </p:txBody>
      </p:sp>
      <p:grpSp>
        <p:nvGrpSpPr>
          <p:cNvPr id="11" name="Group 35"/>
          <p:cNvGrpSpPr>
            <a:grpSpLocks/>
          </p:cNvGrpSpPr>
          <p:nvPr/>
        </p:nvGrpSpPr>
        <p:grpSpPr bwMode="auto">
          <a:xfrm>
            <a:off x="806450" y="3395663"/>
            <a:ext cx="3965575" cy="2662237"/>
            <a:chOff x="684" y="1875"/>
            <a:chExt cx="2775" cy="1677"/>
          </a:xfrm>
        </p:grpSpPr>
        <p:sp>
          <p:nvSpPr>
            <p:cNvPr id="831524" name="Freeform 36"/>
            <p:cNvSpPr>
              <a:spLocks/>
            </p:cNvSpPr>
            <p:nvPr/>
          </p:nvSpPr>
          <p:spPr bwMode="auto">
            <a:xfrm>
              <a:off x="684" y="1875"/>
              <a:ext cx="1675" cy="1677"/>
            </a:xfrm>
            <a:custGeom>
              <a:avLst/>
              <a:gdLst/>
              <a:ahLst/>
              <a:cxnLst>
                <a:cxn ang="0">
                  <a:pos x="18" y="339"/>
                </a:cxn>
                <a:cxn ang="0">
                  <a:pos x="380" y="248"/>
                </a:cxn>
                <a:cxn ang="0">
                  <a:pos x="453" y="35"/>
                </a:cxn>
                <a:cxn ang="0">
                  <a:pos x="906" y="35"/>
                </a:cxn>
                <a:cxn ang="0">
                  <a:pos x="1001" y="0"/>
                </a:cxn>
                <a:cxn ang="0">
                  <a:pos x="1207" y="279"/>
                </a:cxn>
                <a:cxn ang="0">
                  <a:pos x="1294" y="418"/>
                </a:cxn>
                <a:cxn ang="0">
                  <a:pos x="1328" y="644"/>
                </a:cxn>
                <a:cxn ang="0">
                  <a:pos x="1340" y="757"/>
                </a:cxn>
                <a:cxn ang="0">
                  <a:pos x="1283" y="947"/>
                </a:cxn>
                <a:cxn ang="0">
                  <a:pos x="1080" y="1073"/>
                </a:cxn>
                <a:cxn ang="0">
                  <a:pos x="1035" y="1118"/>
                </a:cxn>
                <a:cxn ang="0">
                  <a:pos x="1056" y="1434"/>
                </a:cxn>
                <a:cxn ang="0">
                  <a:pos x="755" y="1677"/>
                </a:cxn>
                <a:cxn ang="0">
                  <a:pos x="528" y="1677"/>
                </a:cxn>
                <a:cxn ang="0">
                  <a:pos x="302" y="1373"/>
                </a:cxn>
                <a:cxn ang="0">
                  <a:pos x="151" y="1312"/>
                </a:cxn>
                <a:cxn ang="0">
                  <a:pos x="76" y="1008"/>
                </a:cxn>
                <a:cxn ang="0">
                  <a:pos x="76" y="765"/>
                </a:cxn>
                <a:cxn ang="0">
                  <a:pos x="0" y="522"/>
                </a:cxn>
                <a:cxn ang="0">
                  <a:pos x="0" y="339"/>
                </a:cxn>
              </a:cxnLst>
              <a:rect l="0" t="0" r="r" b="b"/>
              <a:pathLst>
                <a:path w="1340" h="1677">
                  <a:moveTo>
                    <a:pt x="18" y="339"/>
                  </a:moveTo>
                  <a:lnTo>
                    <a:pt x="380" y="248"/>
                  </a:lnTo>
                  <a:lnTo>
                    <a:pt x="453" y="35"/>
                  </a:lnTo>
                  <a:lnTo>
                    <a:pt x="906" y="35"/>
                  </a:lnTo>
                  <a:lnTo>
                    <a:pt x="1001" y="0"/>
                  </a:lnTo>
                  <a:lnTo>
                    <a:pt x="1207" y="279"/>
                  </a:lnTo>
                  <a:lnTo>
                    <a:pt x="1294" y="418"/>
                  </a:lnTo>
                  <a:lnTo>
                    <a:pt x="1328" y="644"/>
                  </a:lnTo>
                  <a:lnTo>
                    <a:pt x="1340" y="757"/>
                  </a:lnTo>
                  <a:lnTo>
                    <a:pt x="1283" y="947"/>
                  </a:lnTo>
                  <a:lnTo>
                    <a:pt x="1080" y="1073"/>
                  </a:lnTo>
                  <a:lnTo>
                    <a:pt x="1035" y="1118"/>
                  </a:lnTo>
                  <a:lnTo>
                    <a:pt x="1056" y="1434"/>
                  </a:lnTo>
                  <a:lnTo>
                    <a:pt x="755" y="1677"/>
                  </a:lnTo>
                  <a:lnTo>
                    <a:pt x="528" y="1677"/>
                  </a:lnTo>
                  <a:lnTo>
                    <a:pt x="302" y="1373"/>
                  </a:lnTo>
                  <a:lnTo>
                    <a:pt x="151" y="1312"/>
                  </a:lnTo>
                  <a:lnTo>
                    <a:pt x="76" y="1008"/>
                  </a:lnTo>
                  <a:lnTo>
                    <a:pt x="76" y="765"/>
                  </a:lnTo>
                  <a:lnTo>
                    <a:pt x="0" y="522"/>
                  </a:lnTo>
                  <a:lnTo>
                    <a:pt x="0" y="339"/>
                  </a:lnTo>
                </a:path>
              </a:pathLst>
            </a:custGeom>
            <a:noFill/>
            <a:ln w="28575" cap="flat" cmpd="sng">
              <a:solidFill>
                <a:schemeClr val="accent3"/>
              </a:solidFill>
              <a:prstDash val="solid"/>
              <a:round/>
              <a:headEnd type="none" w="med" len="med"/>
              <a:tailEnd type="none" w="med" len="med"/>
            </a:ln>
            <a:effectLst/>
          </p:spPr>
          <p:txBody>
            <a:bodyPr/>
            <a:lstStyle/>
            <a:p>
              <a:pPr>
                <a:defRPr/>
              </a:pPr>
              <a:endParaRPr lang="fr-FR" dirty="0">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1525" name="Text Box 37"/>
            <p:cNvSpPr txBox="1">
              <a:spLocks noChangeArrowheads="1"/>
            </p:cNvSpPr>
            <p:nvPr/>
          </p:nvSpPr>
          <p:spPr bwMode="auto">
            <a:xfrm>
              <a:off x="2076" y="2175"/>
              <a:ext cx="1383" cy="365"/>
            </a:xfrm>
            <a:prstGeom prst="rect">
              <a:avLst/>
            </a:prstGeom>
            <a:noFill/>
            <a:ln w="12700">
              <a:noFill/>
              <a:miter lim="800000"/>
              <a:headEnd/>
              <a:tailEnd/>
            </a:ln>
            <a:effectLst/>
          </p:spPr>
          <p:txBody>
            <a:bodyPr wrap="none">
              <a:spAutoFit/>
            </a:bodyPr>
            <a:lstStyle/>
            <a:p>
              <a:pPr algn="ctr">
                <a:defRPr/>
              </a:pPr>
              <a:r>
                <a:rPr lang="fr-FR" sz="32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    ITV4D</a:t>
              </a:r>
            </a:p>
          </p:txBody>
        </p:sp>
      </p:grpSp>
      <p:grpSp>
        <p:nvGrpSpPr>
          <p:cNvPr id="12" name="Group 42"/>
          <p:cNvGrpSpPr>
            <a:grpSpLocks/>
          </p:cNvGrpSpPr>
          <p:nvPr/>
        </p:nvGrpSpPr>
        <p:grpSpPr bwMode="auto">
          <a:xfrm>
            <a:off x="1014413" y="1409700"/>
            <a:ext cx="7412037" cy="3703638"/>
            <a:chOff x="710" y="888"/>
            <a:chExt cx="5188" cy="2333"/>
          </a:xfrm>
        </p:grpSpPr>
        <p:grpSp>
          <p:nvGrpSpPr>
            <p:cNvPr id="63505" name="Group 43"/>
            <p:cNvGrpSpPr>
              <a:grpSpLocks/>
            </p:cNvGrpSpPr>
            <p:nvPr/>
          </p:nvGrpSpPr>
          <p:grpSpPr bwMode="auto">
            <a:xfrm>
              <a:off x="710" y="888"/>
              <a:ext cx="5188" cy="1704"/>
              <a:chOff x="528" y="624"/>
              <a:chExt cx="4150" cy="1704"/>
            </a:xfrm>
          </p:grpSpPr>
          <p:sp>
            <p:nvSpPr>
              <p:cNvPr id="831532" name="AutoShape 44"/>
              <p:cNvSpPr>
                <a:spLocks noChangeArrowheads="1"/>
              </p:cNvSpPr>
              <p:nvPr/>
            </p:nvSpPr>
            <p:spPr bwMode="auto">
              <a:xfrm>
                <a:off x="4476" y="1515"/>
                <a:ext cx="202" cy="813"/>
              </a:xfrm>
              <a:prstGeom prst="triangle">
                <a:avLst>
                  <a:gd name="adj" fmla="val 50000"/>
                </a:avLst>
              </a:prstGeom>
              <a:solidFill>
                <a:srgbClr val="FFFF00"/>
              </a:solidFill>
              <a:ln w="9525">
                <a:solidFill>
                  <a:srgbClr val="FFFF00"/>
                </a:solidFill>
                <a:miter lim="800000"/>
                <a:headEnd/>
                <a:tailEnd/>
              </a:ln>
              <a:effectLst/>
            </p:spPr>
            <p:txBody>
              <a:bodyPr wrap="none" anchor="ctr"/>
              <a:lstStyle/>
              <a:p>
                <a:pPr algn="ctr">
                  <a:defRPr/>
                </a:pPr>
                <a:endParaRPr lang="fr-FR" sz="20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endParaRPr>
              </a:p>
            </p:txBody>
          </p:sp>
          <p:sp>
            <p:nvSpPr>
              <p:cNvPr id="831533" name="Line 45"/>
              <p:cNvSpPr>
                <a:spLocks noChangeShapeType="1"/>
              </p:cNvSpPr>
              <p:nvPr/>
            </p:nvSpPr>
            <p:spPr bwMode="auto">
              <a:xfrm>
                <a:off x="576" y="710"/>
                <a:ext cx="0" cy="259"/>
              </a:xfrm>
              <a:prstGeom prst="line">
                <a:avLst/>
              </a:prstGeom>
              <a:noFill/>
              <a:ln w="9525">
                <a:solidFill>
                  <a:srgbClr val="66FF66"/>
                </a:solidFill>
                <a:round/>
                <a:headEnd/>
                <a:tailEnd type="triangle" w="med" len="me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1534" name="Rectangle 46"/>
              <p:cNvSpPr>
                <a:spLocks noChangeArrowheads="1"/>
              </p:cNvSpPr>
              <p:nvPr/>
            </p:nvSpPr>
            <p:spPr bwMode="auto">
              <a:xfrm>
                <a:off x="528" y="624"/>
                <a:ext cx="207" cy="368"/>
              </a:xfrm>
              <a:prstGeom prst="rect">
                <a:avLst/>
              </a:prstGeom>
              <a:noFill/>
              <a:ln w="12700">
                <a:noFill/>
                <a:miter lim="800000"/>
                <a:headEnd/>
                <a:tailEnd/>
              </a:ln>
              <a:effectLst/>
            </p:spPr>
            <p:txBody>
              <a:bodyPr wrap="none">
                <a:spAutoFit/>
              </a:bodyPr>
              <a:lstStyle/>
              <a:p>
                <a:pPr>
                  <a:spcBef>
                    <a:spcPct val="50000"/>
                  </a:spcBef>
                  <a:defRPr/>
                </a:pPr>
                <a:r>
                  <a:rPr lang="en-US" sz="32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1</a:t>
                </a:r>
              </a:p>
            </p:txBody>
          </p:sp>
        </p:grpSp>
        <p:grpSp>
          <p:nvGrpSpPr>
            <p:cNvPr id="63506" name="Group 47"/>
            <p:cNvGrpSpPr>
              <a:grpSpLocks/>
            </p:cNvGrpSpPr>
            <p:nvPr/>
          </p:nvGrpSpPr>
          <p:grpSpPr bwMode="auto">
            <a:xfrm>
              <a:off x="1370" y="2616"/>
              <a:ext cx="600" cy="605"/>
              <a:chOff x="1056" y="2352"/>
              <a:chExt cx="480" cy="605"/>
            </a:xfrm>
          </p:grpSpPr>
          <p:sp>
            <p:nvSpPr>
              <p:cNvPr id="831536" name="Freeform 48"/>
              <p:cNvSpPr>
                <a:spLocks/>
              </p:cNvSpPr>
              <p:nvPr/>
            </p:nvSpPr>
            <p:spPr bwMode="auto">
              <a:xfrm>
                <a:off x="1056" y="2352"/>
                <a:ext cx="480" cy="605"/>
              </a:xfrm>
              <a:custGeom>
                <a:avLst/>
                <a:gdLst/>
                <a:ahLst/>
                <a:cxnLst>
                  <a:cxn ang="0">
                    <a:pos x="0" y="384"/>
                  </a:cxn>
                  <a:cxn ang="0">
                    <a:pos x="0" y="144"/>
                  </a:cxn>
                  <a:cxn ang="0">
                    <a:pos x="288" y="96"/>
                  </a:cxn>
                  <a:cxn ang="0">
                    <a:pos x="336" y="0"/>
                  </a:cxn>
                  <a:cxn ang="0">
                    <a:pos x="432" y="48"/>
                  </a:cxn>
                  <a:cxn ang="0">
                    <a:pos x="480" y="336"/>
                  </a:cxn>
                  <a:cxn ang="0">
                    <a:pos x="432" y="480"/>
                  </a:cxn>
                  <a:cxn ang="0">
                    <a:pos x="240" y="672"/>
                  </a:cxn>
                  <a:cxn ang="0">
                    <a:pos x="96" y="624"/>
                  </a:cxn>
                  <a:cxn ang="0">
                    <a:pos x="0" y="384"/>
                  </a:cxn>
                </a:cxnLst>
                <a:rect l="0" t="0" r="r" b="b"/>
                <a:pathLst>
                  <a:path w="480" h="672">
                    <a:moveTo>
                      <a:pt x="0" y="384"/>
                    </a:moveTo>
                    <a:lnTo>
                      <a:pt x="0" y="144"/>
                    </a:lnTo>
                    <a:lnTo>
                      <a:pt x="288" y="96"/>
                    </a:lnTo>
                    <a:lnTo>
                      <a:pt x="336" y="0"/>
                    </a:lnTo>
                    <a:lnTo>
                      <a:pt x="432" y="48"/>
                    </a:lnTo>
                    <a:lnTo>
                      <a:pt x="480" y="336"/>
                    </a:lnTo>
                    <a:lnTo>
                      <a:pt x="432" y="480"/>
                    </a:lnTo>
                    <a:lnTo>
                      <a:pt x="240" y="672"/>
                    </a:lnTo>
                    <a:lnTo>
                      <a:pt x="96" y="624"/>
                    </a:lnTo>
                    <a:lnTo>
                      <a:pt x="0" y="384"/>
                    </a:lnTo>
                    <a:close/>
                  </a:path>
                </a:pathLst>
              </a:custGeom>
              <a:solidFill>
                <a:srgbClr val="00FF00"/>
              </a:solidFill>
              <a:ln w="28575" cmpd="sng">
                <a:solidFill>
                  <a:srgbClr val="339966"/>
                </a:solidFill>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1537" name="Text Box 49"/>
              <p:cNvSpPr txBox="1">
                <a:spLocks noChangeArrowheads="1"/>
              </p:cNvSpPr>
              <p:nvPr/>
            </p:nvSpPr>
            <p:spPr bwMode="auto">
              <a:xfrm>
                <a:off x="1136" y="2480"/>
                <a:ext cx="384" cy="365"/>
              </a:xfrm>
              <a:prstGeom prst="rect">
                <a:avLst/>
              </a:prstGeom>
              <a:noFill/>
              <a:ln w="12700">
                <a:noFill/>
                <a:miter lim="800000"/>
                <a:headEnd/>
                <a:tailEnd/>
              </a:ln>
              <a:effectLst/>
            </p:spPr>
            <p:txBody>
              <a:bodyPr>
                <a:spAutoFit/>
              </a:bodyPr>
              <a:lstStyle/>
              <a:p>
                <a:pPr>
                  <a:spcBef>
                    <a:spcPct val="50000"/>
                  </a:spcBef>
                  <a:defRPr/>
                </a:pPr>
                <a:r>
                  <a:rPr lang="en-US" sz="32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1</a:t>
                </a:r>
              </a:p>
            </p:txBody>
          </p:sp>
        </p:grpSp>
      </p:grpSp>
    </p:spTree>
    <p:extLst>
      <p:ext uri="{BB962C8B-B14F-4D97-AF65-F5344CB8AC3E}">
        <p14:creationId xmlns:p14="http://schemas.microsoft.com/office/powerpoint/2010/main" val="16582845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0"/>
                                  </p:stCondLst>
                                  <p:childTnLst>
                                    <p:set>
                                      <p:cBhvr>
                                        <p:cTn id="9" dur="1" fill="hold">
                                          <p:stCondLst>
                                            <p:cond delay="499"/>
                                          </p:stCondLst>
                                        </p:cTn>
                                        <p:tgtEl>
                                          <p:spTgt spid="9"/>
                                        </p:tgtEl>
                                        <p:attrNameLst>
                                          <p:attrName>style.visibility</p:attrName>
                                        </p:attrNameLst>
                                      </p:cBhvr>
                                      <p:to>
                                        <p:strVal val="visible"/>
                                      </p:to>
                                    </p:set>
                                  </p:childTnLst>
                                </p:cTn>
                              </p:par>
                            </p:childTnLst>
                          </p:cTn>
                        </p:par>
                        <p:par>
                          <p:cTn id="10" fill="hold" nodeType="afterGroup">
                            <p:stCondLst>
                              <p:cond delay="1500"/>
                            </p:stCondLst>
                            <p:childTnLst>
                              <p:par>
                                <p:cTn id="11" presetID="1" presetClass="entr" presetSubtype="0" fill="hold" nodeType="afterEffect">
                                  <p:stCondLst>
                                    <p:cond delay="1000"/>
                                  </p:stCondLst>
                                  <p:childTnLst>
                                    <p:set>
                                      <p:cBhvr>
                                        <p:cTn id="12" dur="1" fill="hold">
                                          <p:stCondLst>
                                            <p:cond delay="499"/>
                                          </p:stCondLst>
                                        </p:cTn>
                                        <p:tgtEl>
                                          <p:spTgt spid="5"/>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nodeType="afterEffect">
                                  <p:stCondLst>
                                    <p:cond delay="1000"/>
                                  </p:stCondLst>
                                  <p:childTnLst>
                                    <p:set>
                                      <p:cBhvr>
                                        <p:cTn id="15" dur="1" fill="hold">
                                          <p:stCondLst>
                                            <p:cond delay="499"/>
                                          </p:stCondLst>
                                        </p:cTn>
                                        <p:tgtEl>
                                          <p:spTgt spid="2"/>
                                        </p:tgtEl>
                                        <p:attrNameLst>
                                          <p:attrName>style.visibility</p:attrName>
                                        </p:attrNameLst>
                                      </p:cBhvr>
                                      <p:to>
                                        <p:strVal val="visible"/>
                                      </p:to>
                                    </p:set>
                                  </p:childTnLst>
                                </p:cTn>
                              </p:par>
                            </p:childTnLst>
                          </p:cTn>
                        </p:par>
                        <p:par>
                          <p:cTn id="16" fill="hold" nodeType="afterGroup">
                            <p:stCondLst>
                              <p:cond delay="4500"/>
                            </p:stCondLst>
                            <p:childTnLst>
                              <p:par>
                                <p:cTn id="17" presetID="1" presetClass="entr" presetSubtype="0" fill="hold" nodeType="afterEffect">
                                  <p:stCondLst>
                                    <p:cond delay="1000"/>
                                  </p:stCondLst>
                                  <p:childTnLst>
                                    <p:set>
                                      <p:cBhvr>
                                        <p:cTn id="18" dur="1" fill="hold">
                                          <p:stCondLst>
                                            <p:cond delay="499"/>
                                          </p:stCondLst>
                                        </p:cTn>
                                        <p:tgtEl>
                                          <p:spTgt spid="7"/>
                                        </p:tgtEl>
                                        <p:attrNameLst>
                                          <p:attrName>style.visibility</p:attrName>
                                        </p:attrNameLst>
                                      </p:cBhvr>
                                      <p:to>
                                        <p:strVal val="visible"/>
                                      </p:to>
                                    </p:set>
                                  </p:childTnLst>
                                </p:cTn>
                              </p:par>
                            </p:childTnLst>
                          </p:cTn>
                        </p:par>
                        <p:par>
                          <p:cTn id="19" fill="hold" nodeType="afterGroup">
                            <p:stCondLst>
                              <p:cond delay="6000"/>
                            </p:stCondLst>
                            <p:childTnLst>
                              <p:par>
                                <p:cTn id="20" presetID="1" presetClass="entr" presetSubtype="0" fill="hold" nodeType="afterEffect">
                                  <p:stCondLst>
                                    <p:cond delay="1000"/>
                                  </p:stCondLst>
                                  <p:childTnLst>
                                    <p:set>
                                      <p:cBhvr>
                                        <p:cTn id="21" dur="1" fill="hold">
                                          <p:stCondLst>
                                            <p:cond delay="499"/>
                                          </p:stCondLst>
                                        </p:cTn>
                                        <p:tgtEl>
                                          <p:spTgt spid="4"/>
                                        </p:tgtEl>
                                        <p:attrNameLst>
                                          <p:attrName>style.visibility</p:attrName>
                                        </p:attrNameLst>
                                      </p:cBhvr>
                                      <p:to>
                                        <p:strVal val="visible"/>
                                      </p:to>
                                    </p:set>
                                  </p:childTnLst>
                                </p:cTn>
                              </p:par>
                            </p:childTnLst>
                          </p:cTn>
                        </p:par>
                        <p:par>
                          <p:cTn id="22" fill="hold" nodeType="afterGroup">
                            <p:stCondLst>
                              <p:cond delay="7500"/>
                            </p:stCondLst>
                            <p:childTnLst>
                              <p:par>
                                <p:cTn id="23" presetID="1" presetClass="entr" presetSubtype="0" fill="hold" nodeType="afterEffect">
                                  <p:stCondLst>
                                    <p:cond delay="0"/>
                                  </p:stCondLst>
                                  <p:childTnLst>
                                    <p:set>
                                      <p:cBhvr>
                                        <p:cTn id="24"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17675" y="2562225"/>
            <a:ext cx="857250" cy="3965575"/>
            <a:chOff x="864" y="958"/>
            <a:chExt cx="480" cy="2498"/>
          </a:xfrm>
        </p:grpSpPr>
        <p:sp>
          <p:nvSpPr>
            <p:cNvPr id="833539" name="Line 3"/>
            <p:cNvSpPr>
              <a:spLocks noChangeShapeType="1"/>
            </p:cNvSpPr>
            <p:nvPr/>
          </p:nvSpPr>
          <p:spPr bwMode="auto">
            <a:xfrm>
              <a:off x="960" y="958"/>
              <a:ext cx="0" cy="259"/>
            </a:xfrm>
            <a:prstGeom prst="line">
              <a:avLst/>
            </a:prstGeom>
            <a:noFill/>
            <a:ln w="9525">
              <a:solidFill>
                <a:srgbClr val="339966"/>
              </a:solidFill>
              <a:round/>
              <a:headEnd/>
              <a:tailEnd type="triangle" w="med" len="me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40" name="Text Box 4"/>
            <p:cNvSpPr txBox="1">
              <a:spLocks noChangeArrowheads="1"/>
            </p:cNvSpPr>
            <p:nvPr/>
          </p:nvSpPr>
          <p:spPr bwMode="auto">
            <a:xfrm>
              <a:off x="990" y="999"/>
              <a:ext cx="226" cy="330"/>
            </a:xfrm>
            <a:prstGeom prst="rect">
              <a:avLst/>
            </a:prstGeom>
            <a:noFill/>
            <a:ln w="12700">
              <a:noFill/>
              <a:miter lim="800000"/>
              <a:headEnd/>
              <a:tailEnd/>
            </a:ln>
            <a:effectLst/>
          </p:spPr>
          <p:txBody>
            <a:bodyPr wrap="none">
              <a:spAutoFit/>
            </a:bodyPr>
            <a:lstStyle/>
            <a:p>
              <a:pPr>
                <a:defRPr/>
              </a:pPr>
              <a:r>
                <a:rPr lang="en-US" sz="28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2</a:t>
              </a:r>
            </a:p>
          </p:txBody>
        </p:sp>
        <p:grpSp>
          <p:nvGrpSpPr>
            <p:cNvPr id="64572" name="Group 5"/>
            <p:cNvGrpSpPr>
              <a:grpSpLocks/>
            </p:cNvGrpSpPr>
            <p:nvPr/>
          </p:nvGrpSpPr>
          <p:grpSpPr bwMode="auto">
            <a:xfrm>
              <a:off x="864" y="2851"/>
              <a:ext cx="480" cy="605"/>
              <a:chOff x="864" y="2851"/>
              <a:chExt cx="480" cy="605"/>
            </a:xfrm>
          </p:grpSpPr>
          <p:sp>
            <p:nvSpPr>
              <p:cNvPr id="833542" name="Freeform 6"/>
              <p:cNvSpPr>
                <a:spLocks/>
              </p:cNvSpPr>
              <p:nvPr/>
            </p:nvSpPr>
            <p:spPr bwMode="auto">
              <a:xfrm>
                <a:off x="864" y="2851"/>
                <a:ext cx="480" cy="605"/>
              </a:xfrm>
              <a:custGeom>
                <a:avLst/>
                <a:gdLst/>
                <a:ahLst/>
                <a:cxnLst>
                  <a:cxn ang="0">
                    <a:pos x="0" y="384"/>
                  </a:cxn>
                  <a:cxn ang="0">
                    <a:pos x="0" y="144"/>
                  </a:cxn>
                  <a:cxn ang="0">
                    <a:pos x="288" y="96"/>
                  </a:cxn>
                  <a:cxn ang="0">
                    <a:pos x="336" y="0"/>
                  </a:cxn>
                  <a:cxn ang="0">
                    <a:pos x="432" y="48"/>
                  </a:cxn>
                  <a:cxn ang="0">
                    <a:pos x="480" y="336"/>
                  </a:cxn>
                  <a:cxn ang="0">
                    <a:pos x="432" y="480"/>
                  </a:cxn>
                  <a:cxn ang="0">
                    <a:pos x="240" y="672"/>
                  </a:cxn>
                  <a:cxn ang="0">
                    <a:pos x="96" y="624"/>
                  </a:cxn>
                  <a:cxn ang="0">
                    <a:pos x="0" y="384"/>
                  </a:cxn>
                </a:cxnLst>
                <a:rect l="0" t="0" r="r" b="b"/>
                <a:pathLst>
                  <a:path w="480" h="672">
                    <a:moveTo>
                      <a:pt x="0" y="384"/>
                    </a:moveTo>
                    <a:lnTo>
                      <a:pt x="0" y="144"/>
                    </a:lnTo>
                    <a:lnTo>
                      <a:pt x="288" y="96"/>
                    </a:lnTo>
                    <a:lnTo>
                      <a:pt x="336" y="0"/>
                    </a:lnTo>
                    <a:lnTo>
                      <a:pt x="432" y="48"/>
                    </a:lnTo>
                    <a:lnTo>
                      <a:pt x="480" y="336"/>
                    </a:lnTo>
                    <a:lnTo>
                      <a:pt x="432" y="480"/>
                    </a:lnTo>
                    <a:lnTo>
                      <a:pt x="240" y="672"/>
                    </a:lnTo>
                    <a:lnTo>
                      <a:pt x="96" y="624"/>
                    </a:lnTo>
                    <a:lnTo>
                      <a:pt x="0" y="384"/>
                    </a:lnTo>
                    <a:close/>
                  </a:path>
                </a:pathLst>
              </a:custGeom>
              <a:solidFill>
                <a:srgbClr val="00FF00"/>
              </a:solidFill>
              <a:ln w="28575" cmpd="sng">
                <a:solidFill>
                  <a:srgbClr val="339966"/>
                </a:solidFill>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43" name="Text Box 7"/>
              <p:cNvSpPr txBox="1">
                <a:spLocks noChangeArrowheads="1"/>
              </p:cNvSpPr>
              <p:nvPr/>
            </p:nvSpPr>
            <p:spPr bwMode="auto">
              <a:xfrm>
                <a:off x="976" y="2992"/>
                <a:ext cx="288" cy="365"/>
              </a:xfrm>
              <a:prstGeom prst="rect">
                <a:avLst/>
              </a:prstGeom>
              <a:noFill/>
              <a:ln w="12700">
                <a:noFill/>
                <a:miter lim="800000"/>
                <a:headEnd/>
                <a:tailEnd/>
              </a:ln>
              <a:effectLst/>
            </p:spPr>
            <p:txBody>
              <a:bodyPr>
                <a:spAutoFit/>
              </a:bodyPr>
              <a:lstStyle/>
              <a:p>
                <a:pPr>
                  <a:spcBef>
                    <a:spcPct val="50000"/>
                  </a:spcBef>
                  <a:defRPr/>
                </a:pPr>
                <a:r>
                  <a:rPr lang="en-US" sz="32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2</a:t>
                </a:r>
              </a:p>
            </p:txBody>
          </p:sp>
        </p:grpSp>
      </p:grpSp>
      <p:grpSp>
        <p:nvGrpSpPr>
          <p:cNvPr id="4" name="Group 8"/>
          <p:cNvGrpSpPr>
            <a:grpSpLocks/>
          </p:cNvGrpSpPr>
          <p:nvPr/>
        </p:nvGrpSpPr>
        <p:grpSpPr bwMode="auto">
          <a:xfrm>
            <a:off x="1203325" y="2955925"/>
            <a:ext cx="2776538" cy="2581275"/>
            <a:chOff x="576" y="1206"/>
            <a:chExt cx="1554" cy="1626"/>
          </a:xfrm>
        </p:grpSpPr>
        <p:grpSp>
          <p:nvGrpSpPr>
            <p:cNvPr id="64565" name="Group 9"/>
            <p:cNvGrpSpPr>
              <a:grpSpLocks/>
            </p:cNvGrpSpPr>
            <p:nvPr/>
          </p:nvGrpSpPr>
          <p:grpSpPr bwMode="auto">
            <a:xfrm>
              <a:off x="576" y="2227"/>
              <a:ext cx="480" cy="605"/>
              <a:chOff x="576" y="2227"/>
              <a:chExt cx="480" cy="605"/>
            </a:xfrm>
          </p:grpSpPr>
          <p:sp>
            <p:nvSpPr>
              <p:cNvPr id="833546" name="Freeform 10"/>
              <p:cNvSpPr>
                <a:spLocks/>
              </p:cNvSpPr>
              <p:nvPr/>
            </p:nvSpPr>
            <p:spPr bwMode="auto">
              <a:xfrm>
                <a:off x="576" y="2227"/>
                <a:ext cx="480" cy="605"/>
              </a:xfrm>
              <a:custGeom>
                <a:avLst/>
                <a:gdLst/>
                <a:ahLst/>
                <a:cxnLst>
                  <a:cxn ang="0">
                    <a:pos x="0" y="384"/>
                  </a:cxn>
                  <a:cxn ang="0">
                    <a:pos x="0" y="144"/>
                  </a:cxn>
                  <a:cxn ang="0">
                    <a:pos x="288" y="96"/>
                  </a:cxn>
                  <a:cxn ang="0">
                    <a:pos x="336" y="0"/>
                  </a:cxn>
                  <a:cxn ang="0">
                    <a:pos x="432" y="48"/>
                  </a:cxn>
                  <a:cxn ang="0">
                    <a:pos x="480" y="336"/>
                  </a:cxn>
                  <a:cxn ang="0">
                    <a:pos x="432" y="480"/>
                  </a:cxn>
                  <a:cxn ang="0">
                    <a:pos x="240" y="672"/>
                  </a:cxn>
                  <a:cxn ang="0">
                    <a:pos x="96" y="624"/>
                  </a:cxn>
                  <a:cxn ang="0">
                    <a:pos x="0" y="384"/>
                  </a:cxn>
                </a:cxnLst>
                <a:rect l="0" t="0" r="r" b="b"/>
                <a:pathLst>
                  <a:path w="480" h="672">
                    <a:moveTo>
                      <a:pt x="0" y="384"/>
                    </a:moveTo>
                    <a:lnTo>
                      <a:pt x="0" y="144"/>
                    </a:lnTo>
                    <a:lnTo>
                      <a:pt x="288" y="96"/>
                    </a:lnTo>
                    <a:lnTo>
                      <a:pt x="336" y="0"/>
                    </a:lnTo>
                    <a:lnTo>
                      <a:pt x="432" y="48"/>
                    </a:lnTo>
                    <a:lnTo>
                      <a:pt x="480" y="336"/>
                    </a:lnTo>
                    <a:lnTo>
                      <a:pt x="432" y="480"/>
                    </a:lnTo>
                    <a:lnTo>
                      <a:pt x="240" y="672"/>
                    </a:lnTo>
                    <a:lnTo>
                      <a:pt x="96" y="624"/>
                    </a:lnTo>
                    <a:lnTo>
                      <a:pt x="0" y="384"/>
                    </a:lnTo>
                    <a:close/>
                  </a:path>
                </a:pathLst>
              </a:custGeom>
              <a:solidFill>
                <a:srgbClr val="00FF00"/>
              </a:solidFill>
              <a:ln w="28575" cmpd="sng">
                <a:solidFill>
                  <a:srgbClr val="339966"/>
                </a:solidFill>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47" name="Text Box 11"/>
              <p:cNvSpPr txBox="1">
                <a:spLocks noChangeArrowheads="1"/>
              </p:cNvSpPr>
              <p:nvPr/>
            </p:nvSpPr>
            <p:spPr bwMode="auto">
              <a:xfrm>
                <a:off x="672" y="2357"/>
                <a:ext cx="243" cy="368"/>
              </a:xfrm>
              <a:prstGeom prst="rect">
                <a:avLst/>
              </a:prstGeom>
              <a:noFill/>
              <a:ln w="12700">
                <a:noFill/>
                <a:miter lim="800000"/>
                <a:headEnd/>
                <a:tailEnd/>
              </a:ln>
              <a:effectLst/>
            </p:spPr>
            <p:txBody>
              <a:bodyPr wrap="none">
                <a:spAutoFit/>
              </a:bodyPr>
              <a:lstStyle/>
              <a:p>
                <a:pPr>
                  <a:defRPr/>
                </a:pPr>
                <a:r>
                  <a:rPr lang="en-US" sz="32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4</a:t>
                </a:r>
              </a:p>
            </p:txBody>
          </p:sp>
        </p:grpSp>
        <p:sp>
          <p:nvSpPr>
            <p:cNvPr id="833548" name="Line 12"/>
            <p:cNvSpPr>
              <a:spLocks noChangeShapeType="1"/>
            </p:cNvSpPr>
            <p:nvPr/>
          </p:nvSpPr>
          <p:spPr bwMode="auto">
            <a:xfrm>
              <a:off x="1920" y="1382"/>
              <a:ext cx="0" cy="259"/>
            </a:xfrm>
            <a:prstGeom prst="line">
              <a:avLst/>
            </a:prstGeom>
            <a:noFill/>
            <a:ln w="9525">
              <a:solidFill>
                <a:srgbClr val="339966"/>
              </a:solidFill>
              <a:round/>
              <a:headEnd/>
              <a:tailEnd type="triangle" w="med" len="me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49" name="Rectangle 13"/>
            <p:cNvSpPr>
              <a:spLocks noChangeArrowheads="1"/>
            </p:cNvSpPr>
            <p:nvPr/>
          </p:nvSpPr>
          <p:spPr bwMode="auto">
            <a:xfrm>
              <a:off x="1904" y="1206"/>
              <a:ext cx="226" cy="330"/>
            </a:xfrm>
            <a:prstGeom prst="rect">
              <a:avLst/>
            </a:prstGeom>
            <a:noFill/>
            <a:ln w="12700">
              <a:noFill/>
              <a:miter lim="800000"/>
              <a:headEnd/>
              <a:tailEnd/>
            </a:ln>
            <a:effectLst/>
          </p:spPr>
          <p:txBody>
            <a:bodyPr wrap="none">
              <a:spAutoFit/>
            </a:bodyPr>
            <a:lstStyle/>
            <a:p>
              <a:pPr>
                <a:defRPr/>
              </a:pPr>
              <a:r>
                <a:rPr lang="en-US" sz="28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4</a:t>
              </a:r>
            </a:p>
          </p:txBody>
        </p:sp>
      </p:grpSp>
      <p:sp>
        <p:nvSpPr>
          <p:cNvPr id="833550" name="Freeform 14"/>
          <p:cNvSpPr>
            <a:spLocks/>
          </p:cNvSpPr>
          <p:nvPr/>
        </p:nvSpPr>
        <p:spPr bwMode="auto">
          <a:xfrm>
            <a:off x="517525" y="2549525"/>
            <a:ext cx="5402263" cy="1404938"/>
          </a:xfrm>
          <a:custGeom>
            <a:avLst/>
            <a:gdLst/>
            <a:ahLst/>
            <a:cxnLst>
              <a:cxn ang="0">
                <a:pos x="0" y="869"/>
              </a:cxn>
              <a:cxn ang="0">
                <a:pos x="720" y="90"/>
              </a:cxn>
              <a:cxn ang="0">
                <a:pos x="2186" y="1275"/>
              </a:cxn>
              <a:cxn ang="0">
                <a:pos x="3592" y="73"/>
              </a:cxn>
              <a:cxn ang="0">
                <a:pos x="4580" y="835"/>
              </a:cxn>
            </a:cxnLst>
            <a:rect l="0" t="0" r="r" b="b"/>
            <a:pathLst>
              <a:path w="4580" h="1278">
                <a:moveTo>
                  <a:pt x="0" y="869"/>
                </a:moveTo>
                <a:cubicBezTo>
                  <a:pt x="121" y="739"/>
                  <a:pt x="356" y="22"/>
                  <a:pt x="720" y="90"/>
                </a:cubicBezTo>
                <a:cubicBezTo>
                  <a:pt x="1084" y="158"/>
                  <a:pt x="1707" y="1278"/>
                  <a:pt x="2186" y="1275"/>
                </a:cubicBezTo>
                <a:cubicBezTo>
                  <a:pt x="2665" y="1272"/>
                  <a:pt x="3193" y="146"/>
                  <a:pt x="3592" y="73"/>
                </a:cubicBezTo>
                <a:cubicBezTo>
                  <a:pt x="3991" y="0"/>
                  <a:pt x="4374" y="676"/>
                  <a:pt x="4580" y="835"/>
                </a:cubicBezTo>
              </a:path>
            </a:pathLst>
          </a:custGeom>
          <a:noFill/>
          <a:ln w="38100" cmpd="sng">
            <a:solidFill>
              <a:srgbClr val="FE28C6"/>
            </a:solidFill>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grpSp>
        <p:nvGrpSpPr>
          <p:cNvPr id="6" name="Group 15"/>
          <p:cNvGrpSpPr>
            <a:grpSpLocks/>
          </p:cNvGrpSpPr>
          <p:nvPr/>
        </p:nvGrpSpPr>
        <p:grpSpPr bwMode="auto">
          <a:xfrm>
            <a:off x="4632325" y="1968500"/>
            <a:ext cx="369888" cy="611188"/>
            <a:chOff x="2496" y="584"/>
            <a:chExt cx="206" cy="385"/>
          </a:xfrm>
        </p:grpSpPr>
        <p:sp>
          <p:nvSpPr>
            <p:cNvPr id="833552" name="Line 16"/>
            <p:cNvSpPr>
              <a:spLocks noChangeShapeType="1"/>
            </p:cNvSpPr>
            <p:nvPr/>
          </p:nvSpPr>
          <p:spPr bwMode="auto">
            <a:xfrm>
              <a:off x="2544" y="710"/>
              <a:ext cx="0" cy="259"/>
            </a:xfrm>
            <a:prstGeom prst="line">
              <a:avLst/>
            </a:prstGeom>
            <a:noFill/>
            <a:ln w="9525">
              <a:solidFill>
                <a:srgbClr val="339966"/>
              </a:solidFill>
              <a:round/>
              <a:headEnd/>
              <a:tailEnd type="triangle" w="med" len="me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53" name="Rectangle 17"/>
            <p:cNvSpPr>
              <a:spLocks noChangeArrowheads="1"/>
            </p:cNvSpPr>
            <p:nvPr/>
          </p:nvSpPr>
          <p:spPr bwMode="auto">
            <a:xfrm>
              <a:off x="2496" y="584"/>
              <a:ext cx="206" cy="368"/>
            </a:xfrm>
            <a:prstGeom prst="rect">
              <a:avLst/>
            </a:prstGeom>
            <a:noFill/>
            <a:ln w="12700">
              <a:noFill/>
              <a:miter lim="800000"/>
              <a:headEnd/>
              <a:tailEnd/>
            </a:ln>
            <a:effectLst/>
          </p:spPr>
          <p:txBody>
            <a:bodyPr wrap="none">
              <a:spAutoFit/>
            </a:bodyPr>
            <a:lstStyle/>
            <a:p>
              <a:pPr>
                <a:spcBef>
                  <a:spcPct val="50000"/>
                </a:spcBef>
                <a:defRPr/>
              </a:pPr>
              <a:r>
                <a:rPr lang="en-US" sz="32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1</a:t>
              </a:r>
            </a:p>
          </p:txBody>
        </p:sp>
      </p:grpSp>
      <p:grpSp>
        <p:nvGrpSpPr>
          <p:cNvPr id="7" name="Group 18"/>
          <p:cNvGrpSpPr>
            <a:grpSpLocks/>
          </p:cNvGrpSpPr>
          <p:nvPr/>
        </p:nvGrpSpPr>
        <p:grpSpPr bwMode="auto">
          <a:xfrm>
            <a:off x="1289050" y="3311525"/>
            <a:ext cx="1776413" cy="2835275"/>
            <a:chOff x="624" y="1430"/>
            <a:chExt cx="994" cy="1786"/>
          </a:xfrm>
        </p:grpSpPr>
        <p:sp>
          <p:nvSpPr>
            <p:cNvPr id="833555" name="Line 19"/>
            <p:cNvSpPr>
              <a:spLocks noChangeShapeType="1"/>
            </p:cNvSpPr>
            <p:nvPr/>
          </p:nvSpPr>
          <p:spPr bwMode="auto">
            <a:xfrm>
              <a:off x="1392" y="1430"/>
              <a:ext cx="0" cy="259"/>
            </a:xfrm>
            <a:prstGeom prst="line">
              <a:avLst/>
            </a:prstGeom>
            <a:noFill/>
            <a:ln w="9525">
              <a:solidFill>
                <a:srgbClr val="339966"/>
              </a:solidFill>
              <a:round/>
              <a:headEnd/>
              <a:tailEnd type="triangle" w="med" len="me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56" name="Text Box 20"/>
            <p:cNvSpPr txBox="1">
              <a:spLocks noChangeArrowheads="1"/>
            </p:cNvSpPr>
            <p:nvPr/>
          </p:nvSpPr>
          <p:spPr bwMode="auto">
            <a:xfrm>
              <a:off x="1392" y="1486"/>
              <a:ext cx="226" cy="330"/>
            </a:xfrm>
            <a:prstGeom prst="rect">
              <a:avLst/>
            </a:prstGeom>
            <a:noFill/>
            <a:ln w="12700">
              <a:noFill/>
              <a:miter lim="800000"/>
              <a:headEnd/>
              <a:tailEnd/>
            </a:ln>
            <a:effectLst/>
          </p:spPr>
          <p:txBody>
            <a:bodyPr wrap="none">
              <a:spAutoFit/>
            </a:bodyPr>
            <a:lstStyle/>
            <a:p>
              <a:pPr>
                <a:defRPr/>
              </a:pPr>
              <a:r>
                <a:rPr lang="en-US" sz="28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3</a:t>
              </a:r>
            </a:p>
          </p:txBody>
        </p:sp>
        <p:grpSp>
          <p:nvGrpSpPr>
            <p:cNvPr id="64560" name="Group 21"/>
            <p:cNvGrpSpPr>
              <a:grpSpLocks/>
            </p:cNvGrpSpPr>
            <p:nvPr/>
          </p:nvGrpSpPr>
          <p:grpSpPr bwMode="auto">
            <a:xfrm>
              <a:off x="624" y="2611"/>
              <a:ext cx="480" cy="605"/>
              <a:chOff x="624" y="2611"/>
              <a:chExt cx="480" cy="605"/>
            </a:xfrm>
          </p:grpSpPr>
          <p:sp>
            <p:nvSpPr>
              <p:cNvPr id="833558" name="Freeform 22"/>
              <p:cNvSpPr>
                <a:spLocks/>
              </p:cNvSpPr>
              <p:nvPr/>
            </p:nvSpPr>
            <p:spPr bwMode="auto">
              <a:xfrm>
                <a:off x="624" y="2611"/>
                <a:ext cx="480" cy="605"/>
              </a:xfrm>
              <a:custGeom>
                <a:avLst/>
                <a:gdLst/>
                <a:ahLst/>
                <a:cxnLst>
                  <a:cxn ang="0">
                    <a:pos x="0" y="384"/>
                  </a:cxn>
                  <a:cxn ang="0">
                    <a:pos x="0" y="144"/>
                  </a:cxn>
                  <a:cxn ang="0">
                    <a:pos x="288" y="96"/>
                  </a:cxn>
                  <a:cxn ang="0">
                    <a:pos x="336" y="0"/>
                  </a:cxn>
                  <a:cxn ang="0">
                    <a:pos x="432" y="48"/>
                  </a:cxn>
                  <a:cxn ang="0">
                    <a:pos x="480" y="336"/>
                  </a:cxn>
                  <a:cxn ang="0">
                    <a:pos x="432" y="480"/>
                  </a:cxn>
                  <a:cxn ang="0">
                    <a:pos x="240" y="672"/>
                  </a:cxn>
                  <a:cxn ang="0">
                    <a:pos x="96" y="624"/>
                  </a:cxn>
                  <a:cxn ang="0">
                    <a:pos x="0" y="384"/>
                  </a:cxn>
                </a:cxnLst>
                <a:rect l="0" t="0" r="r" b="b"/>
                <a:pathLst>
                  <a:path w="480" h="672">
                    <a:moveTo>
                      <a:pt x="0" y="384"/>
                    </a:moveTo>
                    <a:lnTo>
                      <a:pt x="0" y="144"/>
                    </a:lnTo>
                    <a:lnTo>
                      <a:pt x="288" y="96"/>
                    </a:lnTo>
                    <a:lnTo>
                      <a:pt x="336" y="0"/>
                    </a:lnTo>
                    <a:lnTo>
                      <a:pt x="432" y="48"/>
                    </a:lnTo>
                    <a:lnTo>
                      <a:pt x="480" y="336"/>
                    </a:lnTo>
                    <a:lnTo>
                      <a:pt x="432" y="480"/>
                    </a:lnTo>
                    <a:lnTo>
                      <a:pt x="240" y="672"/>
                    </a:lnTo>
                    <a:lnTo>
                      <a:pt x="96" y="624"/>
                    </a:lnTo>
                    <a:lnTo>
                      <a:pt x="0" y="384"/>
                    </a:lnTo>
                    <a:close/>
                  </a:path>
                </a:pathLst>
              </a:custGeom>
              <a:solidFill>
                <a:srgbClr val="00FF00"/>
              </a:solidFill>
              <a:ln w="28575" cmpd="sng">
                <a:solidFill>
                  <a:srgbClr val="339966"/>
                </a:solidFill>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59" name="Text Box 23"/>
              <p:cNvSpPr txBox="1">
                <a:spLocks noChangeArrowheads="1"/>
              </p:cNvSpPr>
              <p:nvPr/>
            </p:nvSpPr>
            <p:spPr bwMode="auto">
              <a:xfrm>
                <a:off x="688" y="2755"/>
                <a:ext cx="298" cy="365"/>
              </a:xfrm>
              <a:prstGeom prst="rect">
                <a:avLst/>
              </a:prstGeom>
              <a:noFill/>
              <a:ln w="12700">
                <a:noFill/>
                <a:miter lim="800000"/>
                <a:headEnd/>
                <a:tailEnd/>
              </a:ln>
              <a:effectLst/>
            </p:spPr>
            <p:txBody>
              <a:bodyPr>
                <a:spAutoFit/>
              </a:bodyPr>
              <a:lstStyle/>
              <a:p>
                <a:pPr>
                  <a:defRPr/>
                </a:pPr>
                <a:r>
                  <a:rPr lang="en-US" sz="32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3</a:t>
                </a:r>
              </a:p>
            </p:txBody>
          </p:sp>
        </p:grpSp>
      </p:grpSp>
      <p:grpSp>
        <p:nvGrpSpPr>
          <p:cNvPr id="9" name="Group 24"/>
          <p:cNvGrpSpPr>
            <a:grpSpLocks/>
          </p:cNvGrpSpPr>
          <p:nvPr/>
        </p:nvGrpSpPr>
        <p:grpSpPr bwMode="auto">
          <a:xfrm>
            <a:off x="1974850" y="2314575"/>
            <a:ext cx="2559050" cy="2811463"/>
            <a:chOff x="1008" y="802"/>
            <a:chExt cx="1433" cy="1771"/>
          </a:xfrm>
        </p:grpSpPr>
        <p:sp>
          <p:nvSpPr>
            <p:cNvPr id="833561" name="Line 25"/>
            <p:cNvSpPr>
              <a:spLocks noChangeShapeType="1"/>
            </p:cNvSpPr>
            <p:nvPr/>
          </p:nvSpPr>
          <p:spPr bwMode="auto">
            <a:xfrm>
              <a:off x="2208" y="1022"/>
              <a:ext cx="0" cy="259"/>
            </a:xfrm>
            <a:prstGeom prst="line">
              <a:avLst/>
            </a:prstGeom>
            <a:noFill/>
            <a:ln w="9525">
              <a:solidFill>
                <a:srgbClr val="339966"/>
              </a:solidFill>
              <a:round/>
              <a:headEnd/>
              <a:tailEnd type="triangle" w="med" len="me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62" name="Text Box 26"/>
            <p:cNvSpPr txBox="1">
              <a:spLocks noChangeArrowheads="1"/>
            </p:cNvSpPr>
            <p:nvPr/>
          </p:nvSpPr>
          <p:spPr bwMode="auto">
            <a:xfrm>
              <a:off x="2198" y="802"/>
              <a:ext cx="243" cy="368"/>
            </a:xfrm>
            <a:prstGeom prst="rect">
              <a:avLst/>
            </a:prstGeom>
            <a:noFill/>
            <a:ln w="12700">
              <a:noFill/>
              <a:miter lim="800000"/>
              <a:headEnd/>
              <a:tailEnd/>
            </a:ln>
            <a:effectLst/>
          </p:spPr>
          <p:txBody>
            <a:bodyPr wrap="none">
              <a:spAutoFit/>
            </a:bodyPr>
            <a:lstStyle/>
            <a:p>
              <a:pPr>
                <a:defRPr/>
              </a:pPr>
              <a:r>
                <a:rPr lang="en-US" sz="32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5</a:t>
              </a:r>
            </a:p>
          </p:txBody>
        </p:sp>
        <p:grpSp>
          <p:nvGrpSpPr>
            <p:cNvPr id="64555" name="Group 27"/>
            <p:cNvGrpSpPr>
              <a:grpSpLocks/>
            </p:cNvGrpSpPr>
            <p:nvPr/>
          </p:nvGrpSpPr>
          <p:grpSpPr bwMode="auto">
            <a:xfrm>
              <a:off x="1008" y="1968"/>
              <a:ext cx="480" cy="605"/>
              <a:chOff x="1008" y="1968"/>
              <a:chExt cx="480" cy="605"/>
            </a:xfrm>
          </p:grpSpPr>
          <p:sp>
            <p:nvSpPr>
              <p:cNvPr id="833564" name="Freeform 28"/>
              <p:cNvSpPr>
                <a:spLocks/>
              </p:cNvSpPr>
              <p:nvPr/>
            </p:nvSpPr>
            <p:spPr bwMode="auto">
              <a:xfrm>
                <a:off x="1008" y="1968"/>
                <a:ext cx="480" cy="605"/>
              </a:xfrm>
              <a:custGeom>
                <a:avLst/>
                <a:gdLst/>
                <a:ahLst/>
                <a:cxnLst>
                  <a:cxn ang="0">
                    <a:pos x="0" y="384"/>
                  </a:cxn>
                  <a:cxn ang="0">
                    <a:pos x="0" y="144"/>
                  </a:cxn>
                  <a:cxn ang="0">
                    <a:pos x="288" y="96"/>
                  </a:cxn>
                  <a:cxn ang="0">
                    <a:pos x="336" y="0"/>
                  </a:cxn>
                  <a:cxn ang="0">
                    <a:pos x="432" y="48"/>
                  </a:cxn>
                  <a:cxn ang="0">
                    <a:pos x="480" y="336"/>
                  </a:cxn>
                  <a:cxn ang="0">
                    <a:pos x="432" y="480"/>
                  </a:cxn>
                  <a:cxn ang="0">
                    <a:pos x="240" y="672"/>
                  </a:cxn>
                  <a:cxn ang="0">
                    <a:pos x="96" y="624"/>
                  </a:cxn>
                  <a:cxn ang="0">
                    <a:pos x="0" y="384"/>
                  </a:cxn>
                </a:cxnLst>
                <a:rect l="0" t="0" r="r" b="b"/>
                <a:pathLst>
                  <a:path w="480" h="672">
                    <a:moveTo>
                      <a:pt x="0" y="384"/>
                    </a:moveTo>
                    <a:lnTo>
                      <a:pt x="0" y="144"/>
                    </a:lnTo>
                    <a:lnTo>
                      <a:pt x="288" y="96"/>
                    </a:lnTo>
                    <a:lnTo>
                      <a:pt x="336" y="0"/>
                    </a:lnTo>
                    <a:lnTo>
                      <a:pt x="432" y="48"/>
                    </a:lnTo>
                    <a:lnTo>
                      <a:pt x="480" y="336"/>
                    </a:lnTo>
                    <a:lnTo>
                      <a:pt x="432" y="480"/>
                    </a:lnTo>
                    <a:lnTo>
                      <a:pt x="240" y="672"/>
                    </a:lnTo>
                    <a:lnTo>
                      <a:pt x="96" y="624"/>
                    </a:lnTo>
                    <a:lnTo>
                      <a:pt x="0" y="384"/>
                    </a:lnTo>
                    <a:close/>
                  </a:path>
                </a:pathLst>
              </a:custGeom>
              <a:solidFill>
                <a:srgbClr val="00FF00"/>
              </a:solidFill>
              <a:ln w="28575" cmpd="sng">
                <a:solidFill>
                  <a:srgbClr val="339966"/>
                </a:solidFill>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65" name="Rectangle 29"/>
              <p:cNvSpPr>
                <a:spLocks noChangeArrowheads="1"/>
              </p:cNvSpPr>
              <p:nvPr/>
            </p:nvSpPr>
            <p:spPr bwMode="auto">
              <a:xfrm>
                <a:off x="1112" y="2061"/>
                <a:ext cx="243" cy="368"/>
              </a:xfrm>
              <a:prstGeom prst="rect">
                <a:avLst/>
              </a:prstGeom>
              <a:noFill/>
              <a:ln w="12700">
                <a:noFill/>
                <a:miter lim="800000"/>
                <a:headEnd/>
                <a:tailEnd/>
              </a:ln>
              <a:effectLst/>
            </p:spPr>
            <p:txBody>
              <a:bodyPr wrap="none">
                <a:spAutoFit/>
              </a:bodyPr>
              <a:lstStyle/>
              <a:p>
                <a:pPr>
                  <a:defRPr/>
                </a:pPr>
                <a:r>
                  <a:rPr lang="en-US" sz="32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5</a:t>
                </a:r>
              </a:p>
            </p:txBody>
          </p:sp>
        </p:grpSp>
      </p:grpSp>
      <p:pic>
        <p:nvPicPr>
          <p:cNvPr id="64520" name="Picture 30" descr="RespGating"/>
          <p:cNvPicPr>
            <a:picLocks noChangeAspect="1" noChangeArrowheads="1"/>
          </p:cNvPicPr>
          <p:nvPr/>
        </p:nvPicPr>
        <p:blipFill>
          <a:blip r:embed="rId3">
            <a:extLst>
              <a:ext uri="{28A0092B-C50C-407E-A947-70E740481C1C}">
                <a14:useLocalDpi xmlns:a14="http://schemas.microsoft.com/office/drawing/2010/main" val="0"/>
              </a:ext>
            </a:extLst>
          </a:blip>
          <a:srcRect l="14059" r="45149" b="44322"/>
          <a:stretch>
            <a:fillRect/>
          </a:stretch>
        </p:blipFill>
        <p:spPr bwMode="auto">
          <a:xfrm>
            <a:off x="6438900" y="2362200"/>
            <a:ext cx="3644900" cy="2574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33567" name="Text Box 31"/>
          <p:cNvSpPr txBox="1">
            <a:spLocks noChangeArrowheads="1"/>
          </p:cNvSpPr>
          <p:nvPr/>
        </p:nvSpPr>
        <p:spPr bwMode="auto">
          <a:xfrm>
            <a:off x="3397250" y="4152900"/>
            <a:ext cx="1333500" cy="369888"/>
          </a:xfrm>
          <a:prstGeom prst="rect">
            <a:avLst/>
          </a:prstGeom>
          <a:noFill/>
          <a:ln w="12700">
            <a:noFill/>
            <a:miter lim="800000"/>
            <a:headEnd/>
            <a:tailEnd/>
          </a:ln>
          <a:effectLst/>
        </p:spPr>
        <p:txBody>
          <a:bodyPr wrap="none" anchor="ctr">
            <a:spAutoFit/>
          </a:bodyPr>
          <a:lstStyle/>
          <a:p>
            <a:pPr algn="ctr">
              <a:defRPr/>
            </a:pPr>
            <a:r>
              <a:rPr lang="en-US" altLang="ja-JP" b="1" dirty="0">
                <a:solidFill>
                  <a:schemeClr val="accent3"/>
                </a:solidFill>
                <a:latin typeface="Comic Sans MS" panose="030F0702030302020204" pitchFamily="66" charset="0"/>
                <a:cs typeface="Arial" pitchFamily="34" charset="0"/>
              </a:rPr>
              <a:t>Exhalation</a:t>
            </a:r>
          </a:p>
        </p:txBody>
      </p:sp>
      <p:sp>
        <p:nvSpPr>
          <p:cNvPr id="833568" name="AutoShape 32"/>
          <p:cNvSpPr>
            <a:spLocks noChangeArrowheads="1"/>
          </p:cNvSpPr>
          <p:nvPr/>
        </p:nvSpPr>
        <p:spPr bwMode="auto">
          <a:xfrm>
            <a:off x="8167688" y="3167063"/>
            <a:ext cx="361950" cy="1290637"/>
          </a:xfrm>
          <a:prstGeom prst="triangle">
            <a:avLst>
              <a:gd name="adj" fmla="val 50000"/>
            </a:avLst>
          </a:prstGeom>
          <a:solidFill>
            <a:srgbClr val="FFFF00"/>
          </a:solidFill>
          <a:ln w="9525">
            <a:solidFill>
              <a:srgbClr val="FFFF00"/>
            </a:solidFill>
            <a:miter lim="800000"/>
            <a:headEnd/>
            <a:tailEnd/>
          </a:ln>
          <a:effectLst/>
        </p:spPr>
        <p:txBody>
          <a:bodyPr wrap="none" anchor="ctr"/>
          <a:lstStyle/>
          <a:p>
            <a:pPr algn="ctr">
              <a:defRPr/>
            </a:pPr>
            <a:endParaRPr lang="fr-FR" sz="20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endParaRPr>
          </a:p>
        </p:txBody>
      </p:sp>
      <p:sp>
        <p:nvSpPr>
          <p:cNvPr id="833569" name="Text Box 33"/>
          <p:cNvSpPr txBox="1">
            <a:spLocks noChangeArrowheads="1"/>
          </p:cNvSpPr>
          <p:nvPr/>
        </p:nvSpPr>
        <p:spPr bwMode="auto">
          <a:xfrm>
            <a:off x="771525" y="1698625"/>
            <a:ext cx="1300163" cy="369888"/>
          </a:xfrm>
          <a:prstGeom prst="rect">
            <a:avLst/>
          </a:prstGeom>
          <a:noFill/>
          <a:ln w="12700">
            <a:noFill/>
            <a:miter lim="800000"/>
            <a:headEnd/>
            <a:tailEnd/>
          </a:ln>
          <a:effectLst/>
        </p:spPr>
        <p:txBody>
          <a:bodyPr wrap="none" anchor="ctr">
            <a:spAutoFit/>
          </a:bodyPr>
          <a:lstStyle/>
          <a:p>
            <a:pPr algn="ctr">
              <a:defRPr/>
            </a:pPr>
            <a:r>
              <a:rPr lang="en-US" altLang="ja-JP" b="1" dirty="0">
                <a:solidFill>
                  <a:schemeClr val="accent3"/>
                </a:solidFill>
                <a:latin typeface="Comic Sans MS" panose="030F0702030302020204" pitchFamily="66" charset="0"/>
                <a:cs typeface="Arial" pitchFamily="34" charset="0"/>
              </a:rPr>
              <a:t>Inhalation</a:t>
            </a:r>
          </a:p>
        </p:txBody>
      </p:sp>
      <p:grpSp>
        <p:nvGrpSpPr>
          <p:cNvPr id="11" name="Group 34"/>
          <p:cNvGrpSpPr>
            <a:grpSpLocks/>
          </p:cNvGrpSpPr>
          <p:nvPr/>
        </p:nvGrpSpPr>
        <p:grpSpPr bwMode="auto">
          <a:xfrm>
            <a:off x="1117600" y="2032000"/>
            <a:ext cx="1800225" cy="3703638"/>
            <a:chOff x="664" y="624"/>
            <a:chExt cx="1008" cy="2333"/>
          </a:xfrm>
        </p:grpSpPr>
        <p:sp>
          <p:nvSpPr>
            <p:cNvPr id="833571" name="Line 35"/>
            <p:cNvSpPr>
              <a:spLocks noChangeShapeType="1"/>
            </p:cNvSpPr>
            <p:nvPr/>
          </p:nvSpPr>
          <p:spPr bwMode="auto">
            <a:xfrm>
              <a:off x="712" y="710"/>
              <a:ext cx="0" cy="259"/>
            </a:xfrm>
            <a:prstGeom prst="line">
              <a:avLst/>
            </a:prstGeom>
            <a:noFill/>
            <a:ln w="9525">
              <a:solidFill>
                <a:srgbClr val="339966"/>
              </a:solidFill>
              <a:round/>
              <a:headEnd/>
              <a:tailEnd type="triangle" w="med" len="me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72" name="Rectangle 36"/>
            <p:cNvSpPr>
              <a:spLocks noChangeArrowheads="1"/>
            </p:cNvSpPr>
            <p:nvPr/>
          </p:nvSpPr>
          <p:spPr bwMode="auto">
            <a:xfrm>
              <a:off x="664" y="624"/>
              <a:ext cx="207" cy="368"/>
            </a:xfrm>
            <a:prstGeom prst="rect">
              <a:avLst/>
            </a:prstGeom>
            <a:noFill/>
            <a:ln w="12700">
              <a:noFill/>
              <a:miter lim="800000"/>
              <a:headEnd/>
              <a:tailEnd/>
            </a:ln>
            <a:effectLst/>
          </p:spPr>
          <p:txBody>
            <a:bodyPr wrap="none">
              <a:spAutoFit/>
            </a:bodyPr>
            <a:lstStyle/>
            <a:p>
              <a:pPr>
                <a:spcBef>
                  <a:spcPct val="50000"/>
                </a:spcBef>
                <a:defRPr/>
              </a:pPr>
              <a:r>
                <a:rPr lang="en-US" sz="32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1</a:t>
              </a:r>
            </a:p>
          </p:txBody>
        </p:sp>
        <p:grpSp>
          <p:nvGrpSpPr>
            <p:cNvPr id="64550" name="Group 37"/>
            <p:cNvGrpSpPr>
              <a:grpSpLocks/>
            </p:cNvGrpSpPr>
            <p:nvPr/>
          </p:nvGrpSpPr>
          <p:grpSpPr bwMode="auto">
            <a:xfrm>
              <a:off x="1192" y="2352"/>
              <a:ext cx="480" cy="605"/>
              <a:chOff x="1056" y="2352"/>
              <a:chExt cx="480" cy="605"/>
            </a:xfrm>
          </p:grpSpPr>
          <p:sp>
            <p:nvSpPr>
              <p:cNvPr id="833574" name="Freeform 38"/>
              <p:cNvSpPr>
                <a:spLocks/>
              </p:cNvSpPr>
              <p:nvPr/>
            </p:nvSpPr>
            <p:spPr bwMode="auto">
              <a:xfrm>
                <a:off x="1056" y="2352"/>
                <a:ext cx="480" cy="605"/>
              </a:xfrm>
              <a:custGeom>
                <a:avLst/>
                <a:gdLst/>
                <a:ahLst/>
                <a:cxnLst>
                  <a:cxn ang="0">
                    <a:pos x="0" y="384"/>
                  </a:cxn>
                  <a:cxn ang="0">
                    <a:pos x="0" y="144"/>
                  </a:cxn>
                  <a:cxn ang="0">
                    <a:pos x="288" y="96"/>
                  </a:cxn>
                  <a:cxn ang="0">
                    <a:pos x="336" y="0"/>
                  </a:cxn>
                  <a:cxn ang="0">
                    <a:pos x="432" y="48"/>
                  </a:cxn>
                  <a:cxn ang="0">
                    <a:pos x="480" y="336"/>
                  </a:cxn>
                  <a:cxn ang="0">
                    <a:pos x="432" y="480"/>
                  </a:cxn>
                  <a:cxn ang="0">
                    <a:pos x="240" y="672"/>
                  </a:cxn>
                  <a:cxn ang="0">
                    <a:pos x="96" y="624"/>
                  </a:cxn>
                  <a:cxn ang="0">
                    <a:pos x="0" y="384"/>
                  </a:cxn>
                </a:cxnLst>
                <a:rect l="0" t="0" r="r" b="b"/>
                <a:pathLst>
                  <a:path w="480" h="672">
                    <a:moveTo>
                      <a:pt x="0" y="384"/>
                    </a:moveTo>
                    <a:lnTo>
                      <a:pt x="0" y="144"/>
                    </a:lnTo>
                    <a:lnTo>
                      <a:pt x="288" y="96"/>
                    </a:lnTo>
                    <a:lnTo>
                      <a:pt x="336" y="0"/>
                    </a:lnTo>
                    <a:lnTo>
                      <a:pt x="432" y="48"/>
                    </a:lnTo>
                    <a:lnTo>
                      <a:pt x="480" y="336"/>
                    </a:lnTo>
                    <a:lnTo>
                      <a:pt x="432" y="480"/>
                    </a:lnTo>
                    <a:lnTo>
                      <a:pt x="240" y="672"/>
                    </a:lnTo>
                    <a:lnTo>
                      <a:pt x="96" y="624"/>
                    </a:lnTo>
                    <a:lnTo>
                      <a:pt x="0" y="384"/>
                    </a:lnTo>
                    <a:close/>
                  </a:path>
                </a:pathLst>
              </a:custGeom>
              <a:solidFill>
                <a:srgbClr val="00FF00"/>
              </a:solidFill>
              <a:ln w="28575" cmpd="sng">
                <a:solidFill>
                  <a:srgbClr val="339966"/>
                </a:solidFill>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75" name="Text Box 39"/>
              <p:cNvSpPr txBox="1">
                <a:spLocks noChangeArrowheads="1"/>
              </p:cNvSpPr>
              <p:nvPr/>
            </p:nvSpPr>
            <p:spPr bwMode="auto">
              <a:xfrm>
                <a:off x="1136" y="2480"/>
                <a:ext cx="384" cy="365"/>
              </a:xfrm>
              <a:prstGeom prst="rect">
                <a:avLst/>
              </a:prstGeom>
              <a:noFill/>
              <a:ln w="12700">
                <a:noFill/>
                <a:miter lim="800000"/>
                <a:headEnd/>
                <a:tailEnd/>
              </a:ln>
              <a:effectLst/>
            </p:spPr>
            <p:txBody>
              <a:bodyPr>
                <a:spAutoFit/>
              </a:bodyPr>
              <a:lstStyle/>
              <a:p>
                <a:pPr>
                  <a:spcBef>
                    <a:spcPct val="50000"/>
                  </a:spcBef>
                  <a:defRPr/>
                </a:pPr>
                <a:r>
                  <a:rPr lang="en-US" sz="32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rPr>
                  <a:t>1</a:t>
                </a:r>
              </a:p>
            </p:txBody>
          </p:sp>
        </p:grpSp>
      </p:grpSp>
      <p:sp>
        <p:nvSpPr>
          <p:cNvPr id="833576" name="Rectangle 40"/>
          <p:cNvSpPr>
            <a:spLocks noGrp="1" noChangeArrowheads="1"/>
          </p:cNvSpPr>
          <p:nvPr>
            <p:ph type="title"/>
          </p:nvPr>
        </p:nvSpPr>
        <p:spPr>
          <a:xfrm>
            <a:off x="769557" y="217551"/>
            <a:ext cx="8743950" cy="1143000"/>
          </a:xfrm>
        </p:spPr>
        <p:txBody>
          <a:bodyPr lIns="92075" tIns="46038" rIns="92075" bIns="46038"/>
          <a:lstStyle/>
          <a:p>
            <a:pPr>
              <a:defRPr/>
            </a:pPr>
            <a:r>
              <a:rPr lang="en-US" sz="3600" dirty="0">
                <a:effectLst>
                  <a:outerShdw blurRad="38100" dist="38100" dir="2700000" algn="tl">
                    <a:srgbClr val="000000">
                      <a:alpha val="43137"/>
                    </a:srgbClr>
                  </a:outerShdw>
                </a:effectLst>
                <a:latin typeface="Comic Sans MS" panose="030F0702030302020204" pitchFamily="66" charset="0"/>
              </a:rPr>
              <a:t>Gated CT for Gated Treatment</a:t>
            </a:r>
          </a:p>
        </p:txBody>
      </p:sp>
      <p:sp>
        <p:nvSpPr>
          <p:cNvPr id="833577" name="Text Box 41"/>
          <p:cNvSpPr txBox="1">
            <a:spLocks noChangeArrowheads="1"/>
          </p:cNvSpPr>
          <p:nvPr/>
        </p:nvSpPr>
        <p:spPr bwMode="auto">
          <a:xfrm>
            <a:off x="3617913" y="5648325"/>
            <a:ext cx="4422775" cy="461963"/>
          </a:xfrm>
          <a:prstGeom prst="rect">
            <a:avLst/>
          </a:prstGeom>
          <a:noFill/>
          <a:ln w="12700">
            <a:noFill/>
            <a:miter lim="800000"/>
            <a:headEnd/>
            <a:tailEnd/>
          </a:ln>
          <a:effectLst/>
        </p:spPr>
        <p:txBody>
          <a:bodyPr wrap="none">
            <a:spAutoFit/>
          </a:bodyPr>
          <a:lstStyle/>
          <a:p>
            <a:pPr>
              <a:defRPr/>
            </a:pPr>
            <a:r>
              <a:rPr lang="en-US" sz="2400" dirty="0">
                <a:solidFill>
                  <a:schemeClr val="accent2"/>
                </a:solidFill>
                <a:effectLst/>
                <a:latin typeface="Comic Sans MS" panose="030F0702030302020204" pitchFamily="66" charset="0"/>
                <a:ea typeface="ＭＳ Ｐゴシック" charset="0"/>
                <a:cs typeface="Arial" pitchFamily="34" charset="0"/>
              </a:rPr>
              <a:t>Define Treatment Threshold </a:t>
            </a:r>
          </a:p>
        </p:txBody>
      </p:sp>
      <p:grpSp>
        <p:nvGrpSpPr>
          <p:cNvPr id="64527" name="Group 42"/>
          <p:cNvGrpSpPr>
            <a:grpSpLocks/>
          </p:cNvGrpSpPr>
          <p:nvPr/>
        </p:nvGrpSpPr>
        <p:grpSpPr bwMode="auto">
          <a:xfrm>
            <a:off x="2446338" y="2108200"/>
            <a:ext cx="1457325" cy="1905000"/>
            <a:chOff x="1296" y="672"/>
            <a:chExt cx="816" cy="1200"/>
          </a:xfrm>
        </p:grpSpPr>
        <p:sp>
          <p:nvSpPr>
            <p:cNvPr id="833579" name="Line 43"/>
            <p:cNvSpPr>
              <a:spLocks noChangeShapeType="1"/>
            </p:cNvSpPr>
            <p:nvPr/>
          </p:nvSpPr>
          <p:spPr bwMode="auto">
            <a:xfrm>
              <a:off x="1296" y="672"/>
              <a:ext cx="0" cy="1200"/>
            </a:xfrm>
            <a:prstGeom prst="line">
              <a:avLst/>
            </a:prstGeom>
            <a:noFill/>
            <a:ln w="12700">
              <a:solidFill>
                <a:schemeClr val="folHlink"/>
              </a:solidFill>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80" name="Line 44"/>
            <p:cNvSpPr>
              <a:spLocks noChangeShapeType="1"/>
            </p:cNvSpPr>
            <p:nvPr/>
          </p:nvSpPr>
          <p:spPr bwMode="auto">
            <a:xfrm>
              <a:off x="2112" y="672"/>
              <a:ext cx="0" cy="1200"/>
            </a:xfrm>
            <a:prstGeom prst="line">
              <a:avLst/>
            </a:prstGeom>
            <a:noFill/>
            <a:ln w="12700">
              <a:solidFill>
                <a:schemeClr val="folHlink"/>
              </a:solidFill>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81" name="Line 45"/>
            <p:cNvSpPr>
              <a:spLocks noChangeShapeType="1"/>
            </p:cNvSpPr>
            <p:nvPr/>
          </p:nvSpPr>
          <p:spPr bwMode="auto">
            <a:xfrm>
              <a:off x="1296" y="720"/>
              <a:ext cx="816" cy="0"/>
            </a:xfrm>
            <a:prstGeom prst="line">
              <a:avLst/>
            </a:prstGeom>
            <a:noFill/>
            <a:ln w="12700" cap="rnd">
              <a:solidFill>
                <a:schemeClr val="folHlink"/>
              </a:solidFill>
              <a:prstDash val="sysDot"/>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82" name="Line 46"/>
            <p:cNvSpPr>
              <a:spLocks noChangeShapeType="1"/>
            </p:cNvSpPr>
            <p:nvPr/>
          </p:nvSpPr>
          <p:spPr bwMode="auto">
            <a:xfrm>
              <a:off x="1296" y="816"/>
              <a:ext cx="816" cy="0"/>
            </a:xfrm>
            <a:prstGeom prst="line">
              <a:avLst/>
            </a:prstGeom>
            <a:noFill/>
            <a:ln w="57150" cap="rnd">
              <a:solidFill>
                <a:schemeClr val="folHlink"/>
              </a:solidFill>
              <a:prstDash val="sysDot"/>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83" name="Line 47"/>
            <p:cNvSpPr>
              <a:spLocks noChangeShapeType="1"/>
            </p:cNvSpPr>
            <p:nvPr/>
          </p:nvSpPr>
          <p:spPr bwMode="auto">
            <a:xfrm>
              <a:off x="1296" y="912"/>
              <a:ext cx="816" cy="0"/>
            </a:xfrm>
            <a:prstGeom prst="line">
              <a:avLst/>
            </a:prstGeom>
            <a:noFill/>
            <a:ln w="57150" cap="rnd">
              <a:solidFill>
                <a:schemeClr val="folHlink"/>
              </a:solidFill>
              <a:prstDash val="sysDot"/>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84" name="Line 48"/>
            <p:cNvSpPr>
              <a:spLocks noChangeShapeType="1"/>
            </p:cNvSpPr>
            <p:nvPr/>
          </p:nvSpPr>
          <p:spPr bwMode="auto">
            <a:xfrm>
              <a:off x="1296" y="1008"/>
              <a:ext cx="816" cy="0"/>
            </a:xfrm>
            <a:prstGeom prst="line">
              <a:avLst/>
            </a:prstGeom>
            <a:noFill/>
            <a:ln w="57150" cap="rnd">
              <a:solidFill>
                <a:schemeClr val="folHlink"/>
              </a:solidFill>
              <a:prstDash val="sysDot"/>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85" name="Line 49"/>
            <p:cNvSpPr>
              <a:spLocks noChangeShapeType="1"/>
            </p:cNvSpPr>
            <p:nvPr/>
          </p:nvSpPr>
          <p:spPr bwMode="auto">
            <a:xfrm>
              <a:off x="1296" y="1104"/>
              <a:ext cx="816" cy="0"/>
            </a:xfrm>
            <a:prstGeom prst="line">
              <a:avLst/>
            </a:prstGeom>
            <a:noFill/>
            <a:ln w="57150" cap="rnd">
              <a:solidFill>
                <a:schemeClr val="folHlink"/>
              </a:solidFill>
              <a:prstDash val="sysDot"/>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86" name="Line 50"/>
            <p:cNvSpPr>
              <a:spLocks noChangeShapeType="1"/>
            </p:cNvSpPr>
            <p:nvPr/>
          </p:nvSpPr>
          <p:spPr bwMode="auto">
            <a:xfrm>
              <a:off x="1296" y="1200"/>
              <a:ext cx="816" cy="0"/>
            </a:xfrm>
            <a:prstGeom prst="line">
              <a:avLst/>
            </a:prstGeom>
            <a:noFill/>
            <a:ln w="57150" cap="rnd">
              <a:solidFill>
                <a:schemeClr val="folHlink"/>
              </a:solidFill>
              <a:prstDash val="sysDot"/>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87" name="Line 51"/>
            <p:cNvSpPr>
              <a:spLocks noChangeShapeType="1"/>
            </p:cNvSpPr>
            <p:nvPr/>
          </p:nvSpPr>
          <p:spPr bwMode="auto">
            <a:xfrm>
              <a:off x="1296" y="1296"/>
              <a:ext cx="816" cy="0"/>
            </a:xfrm>
            <a:prstGeom prst="line">
              <a:avLst/>
            </a:prstGeom>
            <a:noFill/>
            <a:ln w="57150" cap="rnd">
              <a:solidFill>
                <a:schemeClr val="folHlink"/>
              </a:solidFill>
              <a:prstDash val="sysDot"/>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88" name="Line 52"/>
            <p:cNvSpPr>
              <a:spLocks noChangeShapeType="1"/>
            </p:cNvSpPr>
            <p:nvPr/>
          </p:nvSpPr>
          <p:spPr bwMode="auto">
            <a:xfrm>
              <a:off x="1296" y="1392"/>
              <a:ext cx="816" cy="0"/>
            </a:xfrm>
            <a:prstGeom prst="line">
              <a:avLst/>
            </a:prstGeom>
            <a:noFill/>
            <a:ln w="57150" cap="rnd">
              <a:solidFill>
                <a:schemeClr val="folHlink"/>
              </a:solidFill>
              <a:prstDash val="sysDot"/>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89" name="Line 53"/>
            <p:cNvSpPr>
              <a:spLocks noChangeShapeType="1"/>
            </p:cNvSpPr>
            <p:nvPr/>
          </p:nvSpPr>
          <p:spPr bwMode="auto">
            <a:xfrm>
              <a:off x="1296" y="1488"/>
              <a:ext cx="816" cy="0"/>
            </a:xfrm>
            <a:prstGeom prst="line">
              <a:avLst/>
            </a:prstGeom>
            <a:noFill/>
            <a:ln w="57150" cap="rnd">
              <a:solidFill>
                <a:schemeClr val="folHlink"/>
              </a:solidFill>
              <a:prstDash val="sysDot"/>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90" name="Line 54"/>
            <p:cNvSpPr>
              <a:spLocks noChangeShapeType="1"/>
            </p:cNvSpPr>
            <p:nvPr/>
          </p:nvSpPr>
          <p:spPr bwMode="auto">
            <a:xfrm>
              <a:off x="1296" y="720"/>
              <a:ext cx="816" cy="0"/>
            </a:xfrm>
            <a:prstGeom prst="line">
              <a:avLst/>
            </a:prstGeom>
            <a:noFill/>
            <a:ln w="57150" cap="rnd">
              <a:solidFill>
                <a:schemeClr val="folHlink"/>
              </a:solidFill>
              <a:prstDash val="sysDot"/>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91" name="Line 55"/>
            <p:cNvSpPr>
              <a:spLocks noChangeShapeType="1"/>
            </p:cNvSpPr>
            <p:nvPr/>
          </p:nvSpPr>
          <p:spPr bwMode="auto">
            <a:xfrm>
              <a:off x="1296" y="1680"/>
              <a:ext cx="816" cy="0"/>
            </a:xfrm>
            <a:prstGeom prst="line">
              <a:avLst/>
            </a:prstGeom>
            <a:noFill/>
            <a:ln w="57150" cap="rnd">
              <a:solidFill>
                <a:schemeClr val="folHlink"/>
              </a:solidFill>
              <a:prstDash val="sysDot"/>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92" name="Line 56"/>
            <p:cNvSpPr>
              <a:spLocks noChangeShapeType="1"/>
            </p:cNvSpPr>
            <p:nvPr/>
          </p:nvSpPr>
          <p:spPr bwMode="auto">
            <a:xfrm>
              <a:off x="1296" y="1584"/>
              <a:ext cx="816" cy="0"/>
            </a:xfrm>
            <a:prstGeom prst="line">
              <a:avLst/>
            </a:prstGeom>
            <a:noFill/>
            <a:ln w="57150" cap="rnd">
              <a:solidFill>
                <a:schemeClr val="folHlink"/>
              </a:solidFill>
              <a:prstDash val="sysDot"/>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93" name="Line 57"/>
            <p:cNvSpPr>
              <a:spLocks noChangeShapeType="1"/>
            </p:cNvSpPr>
            <p:nvPr/>
          </p:nvSpPr>
          <p:spPr bwMode="auto">
            <a:xfrm>
              <a:off x="1296" y="1776"/>
              <a:ext cx="816" cy="0"/>
            </a:xfrm>
            <a:prstGeom prst="line">
              <a:avLst/>
            </a:prstGeom>
            <a:noFill/>
            <a:ln w="57150" cap="rnd">
              <a:solidFill>
                <a:schemeClr val="folHlink"/>
              </a:solidFill>
              <a:prstDash val="sysDot"/>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94" name="Line 58"/>
            <p:cNvSpPr>
              <a:spLocks noChangeShapeType="1"/>
            </p:cNvSpPr>
            <p:nvPr/>
          </p:nvSpPr>
          <p:spPr bwMode="auto">
            <a:xfrm>
              <a:off x="1296" y="1872"/>
              <a:ext cx="816" cy="0"/>
            </a:xfrm>
            <a:prstGeom prst="line">
              <a:avLst/>
            </a:prstGeom>
            <a:noFill/>
            <a:ln w="57150" cap="rnd">
              <a:solidFill>
                <a:schemeClr val="folHlink"/>
              </a:solidFill>
              <a:prstDash val="sysDot"/>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grpSp>
      <p:sp>
        <p:nvSpPr>
          <p:cNvPr id="833595" name="Freeform 59"/>
          <p:cNvSpPr>
            <a:spLocks/>
          </p:cNvSpPr>
          <p:nvPr/>
        </p:nvSpPr>
        <p:spPr bwMode="auto">
          <a:xfrm>
            <a:off x="1060450" y="4508500"/>
            <a:ext cx="1157288" cy="1727200"/>
          </a:xfrm>
          <a:custGeom>
            <a:avLst/>
            <a:gdLst/>
            <a:ahLst/>
            <a:cxnLst>
              <a:cxn ang="0">
                <a:pos x="48" y="128"/>
              </a:cxn>
              <a:cxn ang="0">
                <a:pos x="360" y="72"/>
              </a:cxn>
              <a:cxn ang="0">
                <a:pos x="400" y="0"/>
              </a:cxn>
              <a:cxn ang="0">
                <a:pos x="560" y="56"/>
              </a:cxn>
              <a:cxn ang="0">
                <a:pos x="648" y="768"/>
              </a:cxn>
              <a:cxn ang="0">
                <a:pos x="592" y="904"/>
              </a:cxn>
              <a:cxn ang="0">
                <a:pos x="384" y="1088"/>
              </a:cxn>
              <a:cxn ang="0">
                <a:pos x="200" y="1032"/>
              </a:cxn>
              <a:cxn ang="0">
                <a:pos x="80" y="792"/>
              </a:cxn>
              <a:cxn ang="0">
                <a:pos x="80" y="544"/>
              </a:cxn>
              <a:cxn ang="0">
                <a:pos x="40" y="416"/>
              </a:cxn>
              <a:cxn ang="0">
                <a:pos x="0" y="136"/>
              </a:cxn>
              <a:cxn ang="0">
                <a:pos x="48" y="128"/>
              </a:cxn>
            </a:cxnLst>
            <a:rect l="0" t="0" r="r" b="b"/>
            <a:pathLst>
              <a:path w="648" h="1088">
                <a:moveTo>
                  <a:pt x="48" y="128"/>
                </a:moveTo>
                <a:lnTo>
                  <a:pt x="360" y="72"/>
                </a:lnTo>
                <a:lnTo>
                  <a:pt x="400" y="0"/>
                </a:lnTo>
                <a:lnTo>
                  <a:pt x="560" y="56"/>
                </a:lnTo>
                <a:lnTo>
                  <a:pt x="648" y="768"/>
                </a:lnTo>
                <a:lnTo>
                  <a:pt x="592" y="904"/>
                </a:lnTo>
                <a:lnTo>
                  <a:pt x="384" y="1088"/>
                </a:lnTo>
                <a:lnTo>
                  <a:pt x="200" y="1032"/>
                </a:lnTo>
                <a:lnTo>
                  <a:pt x="80" y="792"/>
                </a:lnTo>
                <a:lnTo>
                  <a:pt x="80" y="544"/>
                </a:lnTo>
                <a:lnTo>
                  <a:pt x="40" y="416"/>
                </a:lnTo>
                <a:lnTo>
                  <a:pt x="0" y="136"/>
                </a:lnTo>
                <a:lnTo>
                  <a:pt x="48" y="128"/>
                </a:lnTo>
                <a:close/>
              </a:path>
            </a:pathLst>
          </a:custGeom>
          <a:noFill/>
          <a:ln w="28575" cap="flat" cmpd="sng">
            <a:solidFill>
              <a:schemeClr val="accent3"/>
            </a:solidFill>
            <a:prstDash val="solid"/>
            <a:round/>
            <a:headEnd/>
            <a:tailEnd/>
          </a:ln>
          <a:effectLst/>
        </p:spPr>
        <p:txBody>
          <a:bodyPr/>
          <a:lstStyle/>
          <a:p>
            <a:pPr>
              <a:defRPr/>
            </a:pPr>
            <a:endParaRPr lang="fr-FR" dirty="0">
              <a:solidFill>
                <a:schemeClr val="accent1"/>
              </a:solidFill>
              <a:effectLst>
                <a:outerShdw blurRad="38100" dist="38100" dir="2700000" algn="tl">
                  <a:srgbClr val="000000">
                    <a:alpha val="43137"/>
                  </a:srgbClr>
                </a:outerShdw>
              </a:effectLst>
              <a:latin typeface="Comic Sans MS" panose="030F0702030302020204" pitchFamily="66" charset="0"/>
              <a:ea typeface="ＭＳ Ｐゴシック" charset="0"/>
              <a:cs typeface="Arial" pitchFamily="34" charset="0"/>
            </a:endParaRPr>
          </a:p>
        </p:txBody>
      </p:sp>
      <p:sp>
        <p:nvSpPr>
          <p:cNvPr id="833596" name="AutoShape 60"/>
          <p:cNvSpPr>
            <a:spLocks noChangeArrowheads="1"/>
          </p:cNvSpPr>
          <p:nvPr/>
        </p:nvSpPr>
        <p:spPr bwMode="auto">
          <a:xfrm>
            <a:off x="8167688" y="3167063"/>
            <a:ext cx="361950" cy="1290637"/>
          </a:xfrm>
          <a:prstGeom prst="triangle">
            <a:avLst>
              <a:gd name="adj" fmla="val 50000"/>
            </a:avLst>
          </a:prstGeom>
          <a:solidFill>
            <a:srgbClr val="FFFF00"/>
          </a:solidFill>
          <a:ln w="9525">
            <a:solidFill>
              <a:srgbClr val="FFFF00"/>
            </a:solidFill>
            <a:miter lim="800000"/>
            <a:headEnd/>
            <a:tailEnd/>
          </a:ln>
          <a:effectLst/>
        </p:spPr>
        <p:txBody>
          <a:bodyPr wrap="none" anchor="ctr"/>
          <a:lstStyle/>
          <a:p>
            <a:pPr algn="ctr">
              <a:defRPr/>
            </a:pPr>
            <a:endParaRPr lang="fr-FR" sz="2000" dirty="0">
              <a:solidFill>
                <a:schemeClr val="accent1"/>
              </a:solidFill>
              <a:effectLst>
                <a:outerShdw blurRad="38100" dist="38100" dir="2700000" algn="tl">
                  <a:srgbClr val="000000"/>
                </a:outerShdw>
              </a:effectLst>
              <a:latin typeface="Comic Sans MS" panose="030F0702030302020204" pitchFamily="66" charset="0"/>
              <a:ea typeface="ＭＳ Ｐゴシック" charset="0"/>
              <a:cs typeface="Arial" pitchFamily="34" charset="0"/>
            </a:endParaRPr>
          </a:p>
        </p:txBody>
      </p:sp>
    </p:spTree>
    <p:extLst>
      <p:ext uri="{BB962C8B-B14F-4D97-AF65-F5344CB8AC3E}">
        <p14:creationId xmlns:p14="http://schemas.microsoft.com/office/powerpoint/2010/main" val="42130013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1000"/>
                                  </p:stCondLst>
                                  <p:childTnLst>
                                    <p:set>
                                      <p:cBhvr>
                                        <p:cTn id="9" dur="1" fill="hold">
                                          <p:stCondLst>
                                            <p:cond delay="499"/>
                                          </p:stCondLst>
                                        </p:cTn>
                                        <p:tgtEl>
                                          <p:spTgt spid="2"/>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nodeType="afterEffect">
                                  <p:stCondLst>
                                    <p:cond delay="1000"/>
                                  </p:stCondLst>
                                  <p:childTnLst>
                                    <p:set>
                                      <p:cBhvr>
                                        <p:cTn id="12" dur="1" fill="hold">
                                          <p:stCondLst>
                                            <p:cond delay="499"/>
                                          </p:stCondLst>
                                        </p:cTn>
                                        <p:tgtEl>
                                          <p:spTgt spid="7"/>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0"/>
                                  </p:stCondLst>
                                  <p:childTnLst>
                                    <p:set>
                                      <p:cBhvr>
                                        <p:cTn id="15" dur="1" fill="hold">
                                          <p:stCondLst>
                                            <p:cond delay="499"/>
                                          </p:stCondLst>
                                        </p:cTn>
                                        <p:tgtEl>
                                          <p:spTgt spid="833568"/>
                                        </p:tgtEl>
                                        <p:attrNameLst>
                                          <p:attrName>style.visibility</p:attrName>
                                        </p:attrNameLst>
                                      </p:cBhvr>
                                      <p:to>
                                        <p:strVal val="visible"/>
                                      </p:to>
                                    </p:set>
                                  </p:childTnLst>
                                  <p:subTnLst>
                                    <p:set>
                                      <p:cBhvr override="childStyle">
                                        <p:cTn dur="1" fill="hold" display="0" masterRel="nextClick" afterEffect="1"/>
                                        <p:tgtEl>
                                          <p:spTgt spid="833568"/>
                                        </p:tgtEl>
                                        <p:attrNameLst>
                                          <p:attrName>style.visibility</p:attrName>
                                        </p:attrNameLst>
                                      </p:cBhvr>
                                      <p:to>
                                        <p:strVal val="hidden"/>
                                      </p:to>
                                    </p:set>
                                  </p:subTnLst>
                                </p:cTn>
                              </p:par>
                            </p:childTnLst>
                          </p:cTn>
                        </p:par>
                        <p:par>
                          <p:cTn id="16" fill="hold" nodeType="afterGroup">
                            <p:stCondLst>
                              <p:cond delay="4000"/>
                            </p:stCondLst>
                            <p:childTnLst>
                              <p:par>
                                <p:cTn id="17" presetID="1" presetClass="entr" presetSubtype="0" fill="hold" nodeType="afterEffect">
                                  <p:stCondLst>
                                    <p:cond delay="1000"/>
                                  </p:stCondLst>
                                  <p:childTnLst>
                                    <p:set>
                                      <p:cBhvr>
                                        <p:cTn id="18" dur="1" fill="hold">
                                          <p:stCondLst>
                                            <p:cond delay="499"/>
                                          </p:stCondLst>
                                        </p:cTn>
                                        <p:tgtEl>
                                          <p:spTgt spid="4"/>
                                        </p:tgtEl>
                                        <p:attrNameLst>
                                          <p:attrName>style.visibility</p:attrName>
                                        </p:attrNameLst>
                                      </p:cBhvr>
                                      <p:to>
                                        <p:strVal val="visible"/>
                                      </p:to>
                                    </p:set>
                                  </p:childTnLst>
                                </p:cTn>
                              </p:par>
                            </p:childTnLst>
                          </p:cTn>
                        </p:par>
                        <p:par>
                          <p:cTn id="19" fill="hold" nodeType="afterGroup">
                            <p:stCondLst>
                              <p:cond delay="5500"/>
                            </p:stCondLst>
                            <p:childTnLst>
                              <p:par>
                                <p:cTn id="20" presetID="1" presetClass="entr" presetSubtype="0" fill="hold" grpId="0" nodeType="afterEffect">
                                  <p:stCondLst>
                                    <p:cond delay="0"/>
                                  </p:stCondLst>
                                  <p:childTnLst>
                                    <p:set>
                                      <p:cBhvr>
                                        <p:cTn id="21" dur="1" fill="hold">
                                          <p:stCondLst>
                                            <p:cond delay="499"/>
                                          </p:stCondLst>
                                        </p:cTn>
                                        <p:tgtEl>
                                          <p:spTgt spid="833596"/>
                                        </p:tgtEl>
                                        <p:attrNameLst>
                                          <p:attrName>style.visibility</p:attrName>
                                        </p:attrNameLst>
                                      </p:cBhvr>
                                      <p:to>
                                        <p:strVal val="visible"/>
                                      </p:to>
                                    </p:set>
                                  </p:childTnLst>
                                  <p:subTnLst>
                                    <p:set>
                                      <p:cBhvr override="childStyle">
                                        <p:cTn dur="1" fill="hold" display="0" masterRel="nextClick" afterEffect="1"/>
                                        <p:tgtEl>
                                          <p:spTgt spid="833596"/>
                                        </p:tgtEl>
                                        <p:attrNameLst>
                                          <p:attrName>style.visibility</p:attrName>
                                        </p:attrNameLst>
                                      </p:cBhvr>
                                      <p:to>
                                        <p:strVal val="hidden"/>
                                      </p:to>
                                    </p:set>
                                  </p:subTnLst>
                                </p:cTn>
                              </p:par>
                            </p:childTnLst>
                          </p:cTn>
                        </p:par>
                        <p:par>
                          <p:cTn id="22" fill="hold" nodeType="afterGroup">
                            <p:stCondLst>
                              <p:cond delay="6000"/>
                            </p:stCondLst>
                            <p:childTnLst>
                              <p:par>
                                <p:cTn id="23" presetID="1" presetClass="entr" presetSubtype="0" fill="hold" nodeType="afterEffect">
                                  <p:stCondLst>
                                    <p:cond delay="1000"/>
                                  </p:stCondLst>
                                  <p:childTnLst>
                                    <p:set>
                                      <p:cBhvr>
                                        <p:cTn id="24" dur="1" fill="hold">
                                          <p:stCondLst>
                                            <p:cond delay="499"/>
                                          </p:stCondLst>
                                        </p:cTn>
                                        <p:tgtEl>
                                          <p:spTgt spid="9"/>
                                        </p:tgtEl>
                                        <p:attrNameLst>
                                          <p:attrName>style.visibility</p:attrName>
                                        </p:attrNameLst>
                                      </p:cBhvr>
                                      <p:to>
                                        <p:strVal val="visible"/>
                                      </p:to>
                                    </p:set>
                                  </p:childTnLst>
                                </p:cTn>
                              </p:par>
                            </p:childTnLst>
                          </p:cTn>
                        </p:par>
                        <p:par>
                          <p:cTn id="25" fill="hold" nodeType="afterGroup">
                            <p:stCondLst>
                              <p:cond delay="7500"/>
                            </p:stCondLst>
                            <p:childTnLst>
                              <p:par>
                                <p:cTn id="26" presetID="1" presetClass="entr" presetSubtype="0" fill="hold" nodeType="afterEffect">
                                  <p:stCondLst>
                                    <p:cond delay="1000"/>
                                  </p:stCondLst>
                                  <p:childTnLst>
                                    <p:set>
                                      <p:cBhvr>
                                        <p:cTn id="27"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568" grpId="0" animBg="1" autoUpdateAnimBg="0"/>
      <p:bldP spid="833596"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6.8"/>
</p:tagLst>
</file>

<file path=ppt/tags/tag2.xml><?xml version="1.0" encoding="utf-8"?>
<p:tagLst xmlns:a="http://schemas.openxmlformats.org/drawingml/2006/main" xmlns:r="http://schemas.openxmlformats.org/officeDocument/2006/relationships" xmlns:p="http://schemas.openxmlformats.org/presentationml/2006/main">
  <p:tag name="AUDIO_ID" val="409"/>
  <p:tag name="ELAPSEDTIME" val="22.8"/>
  <p:tag name="ARTICULATE_SLIDE_GUID" val="b521d178-cbee-49e3-a7d1-d5166cbf96cb"/>
  <p:tag name="ARTICULATE_TITLE_TAG" val="Gantry vs. CyberKnife Lung SBRT"/>
  <p:tag name="ARTICULATE_SLIDE_PAUSE" val="1"/>
  <p:tag name="ARTICULATE_NAV_LEVEL" val="1"/>
  <p:tag name="ARTICULATE_PLAYLIST_ID" val="-1"/>
  <p:tag name="ARTICULATE_LOCK_SLIDE" val="0"/>
  <p:tag name="ARTICULATE_SLIDE_NAV" val="30"/>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ejones\AppData\Local\Temp\articulate\presenter\imgtemp\cmrd8K97_files\slide0001_image001.gif"/>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AZ Divid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External Template 16x9.potx" id="{2869ACD4-1693-4F65-BD54-2051ACED5F7F}" vid="{C405CDF7-6B1A-4359-A756-07517A4455F5}"/>
    </a:ext>
  </a:extLst>
</a:theme>
</file>

<file path=ppt/theme/theme2.xml><?xml version="1.0" encoding="utf-8"?>
<a:theme xmlns:a="http://schemas.openxmlformats.org/drawingml/2006/main" name="1_Brise">
  <a:themeElements>
    <a:clrScheme name="Personnalisée 1">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is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is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Brise.thmx</Template>
  <TotalTime>92</TotalTime>
  <Words>948</Words>
  <Application>Microsoft Office PowerPoint</Application>
  <PresentationFormat>Diapositives 35 mm</PresentationFormat>
  <Paragraphs>117</Paragraphs>
  <Slides>13</Slides>
  <Notes>9</Notes>
  <HiddenSlides>0</HiddenSlides>
  <MMClips>8</MMClips>
  <ScaleCrop>false</ScaleCrop>
  <HeadingPairs>
    <vt:vector size="8" baseType="variant">
      <vt:variant>
        <vt:lpstr>Polices utilisées</vt:lpstr>
      </vt:variant>
      <vt:variant>
        <vt:i4>7</vt:i4>
      </vt:variant>
      <vt:variant>
        <vt:lpstr>Thème</vt:lpstr>
      </vt:variant>
      <vt:variant>
        <vt:i4>2</vt:i4>
      </vt:variant>
      <vt:variant>
        <vt:lpstr>Serveurs OLE incorporés</vt:lpstr>
      </vt:variant>
      <vt:variant>
        <vt:i4>1</vt:i4>
      </vt:variant>
      <vt:variant>
        <vt:lpstr>Titres des diapositives</vt:lpstr>
      </vt:variant>
      <vt:variant>
        <vt:i4>13</vt:i4>
      </vt:variant>
    </vt:vector>
  </HeadingPairs>
  <TitlesOfParts>
    <vt:vector size="23" baseType="lpstr">
      <vt:lpstr>Arial</vt:lpstr>
      <vt:lpstr>Comic Sans MS</vt:lpstr>
      <vt:lpstr>Lucida Grande</vt:lpstr>
      <vt:lpstr>News Gothic MT</vt:lpstr>
      <vt:lpstr>Times New Roman</vt:lpstr>
      <vt:lpstr>Wingdings</vt:lpstr>
      <vt:lpstr>Wingdings 2</vt:lpstr>
      <vt:lpstr>AZ Divider Slide Options</vt:lpstr>
      <vt:lpstr>1_Brise</vt:lpstr>
      <vt:lpstr>Designer 4.0 Drawing</vt:lpstr>
      <vt:lpstr>Présentation PowerPoint</vt:lpstr>
      <vt:lpstr>Présentation PowerPoint</vt:lpstr>
      <vt:lpstr>Présentation PowerPoint</vt:lpstr>
      <vt:lpstr>Présentation PowerPoint</vt:lpstr>
      <vt:lpstr>Présentation PowerPoint</vt:lpstr>
      <vt:lpstr>Présentation PowerPoint</vt:lpstr>
      <vt:lpstr>Retrospective Gating  4D CT Image Acquisition </vt:lpstr>
      <vt:lpstr>Gated CT for Un-Gated Treatment</vt:lpstr>
      <vt:lpstr>Gated CT for Gated Treatment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Tumeurs thoraciques: stade IIIA</dc:title>
  <dc:creator>Philippe Giraud</dc:creator>
  <cp:lastModifiedBy>Philippe Giraud</cp:lastModifiedBy>
  <cp:revision>714</cp:revision>
  <cp:lastPrinted>2018-12-10T05:34:57Z</cp:lastPrinted>
  <dcterms:created xsi:type="dcterms:W3CDTF">2012-11-22T17:26:21Z</dcterms:created>
  <dcterms:modified xsi:type="dcterms:W3CDTF">2021-10-13T21:43:57Z</dcterms:modified>
</cp:coreProperties>
</file>