
<file path=[Content_Types].xml><?xml version="1.0" encoding="utf-8"?>
<Types xmlns="http://schemas.openxmlformats.org/package/2006/content-types">
  <Default Extension="bin" ContentType="application/vnd.openxmlformats-officedocument.oleObject"/>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9" r:id="rId1"/>
  </p:sldMasterIdLst>
  <p:notesMasterIdLst>
    <p:notesMasterId r:id="rId17"/>
  </p:notesMasterIdLst>
  <p:sldIdLst>
    <p:sldId id="256" r:id="rId2"/>
    <p:sldId id="987" r:id="rId3"/>
    <p:sldId id="1000" r:id="rId4"/>
    <p:sldId id="1001" r:id="rId5"/>
    <p:sldId id="1002" r:id="rId6"/>
    <p:sldId id="1003" r:id="rId7"/>
    <p:sldId id="1005" r:id="rId8"/>
    <p:sldId id="1004" r:id="rId9"/>
    <p:sldId id="867" r:id="rId10"/>
    <p:sldId id="1028" r:id="rId11"/>
    <p:sldId id="708" r:id="rId12"/>
    <p:sldId id="707" r:id="rId13"/>
    <p:sldId id="278" r:id="rId14"/>
    <p:sldId id="709" r:id="rId15"/>
    <p:sldId id="868" r:id="rId16"/>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THILLY Nathalie" initials="TN" lastIdx="1" clrIdx="0">
    <p:extLst>
      <p:ext uri="{19B8F6BF-5375-455C-9EA6-DF929625EA0E}">
        <p15:presenceInfo xmlns:p15="http://schemas.microsoft.com/office/powerpoint/2012/main" userId="S-1-5-21-2141010622-1332239004-1031210941-31295"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02FD03E-2BB9-4D67-8848-DB8A742A328C}" v="8" dt="2024-12-04T11:56:42.439"/>
  </p1510:revLst>
</p1510:revInfo>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Style moyen 2 - Accentuation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204" autoAdjust="0"/>
    <p:restoredTop sz="69745" autoAdjust="0"/>
  </p:normalViewPr>
  <p:slideViewPr>
    <p:cSldViewPr snapToGrid="0">
      <p:cViewPr varScale="1">
        <p:scale>
          <a:sx n="76" d="100"/>
          <a:sy n="76" d="100"/>
        </p:scale>
        <p:origin x="1661" y="53"/>
      </p:cViewPr>
      <p:guideLst>
        <p:guide orient="horz" pos="1620"/>
        <p:guide pos="2880"/>
      </p:guideLst>
    </p:cSldViewPr>
  </p:slideViewPr>
  <p:notesTextViewPr>
    <p:cViewPr>
      <p:scale>
        <a:sx n="1" d="1"/>
        <a:sy n="1" d="1"/>
      </p:scale>
      <p:origin x="0" y="0"/>
    </p:cViewPr>
  </p:notesTextViewPr>
  <p:notesViewPr>
    <p:cSldViewPr snapToGrid="0">
      <p:cViewPr varScale="1">
        <p:scale>
          <a:sx n="84" d="100"/>
          <a:sy n="84" d="100"/>
        </p:scale>
        <p:origin x="3828" y="10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commentAuthors" Target="commentAuthors.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microsoft.com/office/2016/11/relationships/changesInfo" Target="changesInfos/changesInfo1.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nne-Sophie BANASZUK" userId="db86c0c5-c44b-4bd1-8bac-f2b0ec50e2b0" providerId="ADAL" clId="{A02FD03E-2BB9-4D67-8848-DB8A742A328C}"/>
    <pc:docChg chg="custSel addSld delSld modSld">
      <pc:chgData name="Anne-Sophie BANASZUK" userId="db86c0c5-c44b-4bd1-8bac-f2b0ec50e2b0" providerId="ADAL" clId="{A02FD03E-2BB9-4D67-8848-DB8A742A328C}" dt="2024-12-04T11:57:48.093" v="45" actId="47"/>
      <pc:docMkLst>
        <pc:docMk/>
      </pc:docMkLst>
      <pc:sldChg chg="addSp delSp modSp mod">
        <pc:chgData name="Anne-Sophie BANASZUK" userId="db86c0c5-c44b-4bd1-8bac-f2b0ec50e2b0" providerId="ADAL" clId="{A02FD03E-2BB9-4D67-8848-DB8A742A328C}" dt="2024-12-04T11:56:54.044" v="28" actId="14100"/>
        <pc:sldMkLst>
          <pc:docMk/>
          <pc:sldMk cId="27171508" sldId="868"/>
        </pc:sldMkLst>
        <pc:spChg chg="add mod">
          <ac:chgData name="Anne-Sophie BANASZUK" userId="db86c0c5-c44b-4bd1-8bac-f2b0ec50e2b0" providerId="ADAL" clId="{A02FD03E-2BB9-4D67-8848-DB8A742A328C}" dt="2024-12-04T11:56:02.507" v="19" actId="14100"/>
          <ac:spMkLst>
            <pc:docMk/>
            <pc:sldMk cId="27171508" sldId="868"/>
            <ac:spMk id="7" creationId="{AD9516B5-D5D7-2447-1D5A-C8D2E1BB7EA2}"/>
          </ac:spMkLst>
        </pc:spChg>
        <pc:spChg chg="add mod">
          <ac:chgData name="Anne-Sophie BANASZUK" userId="db86c0c5-c44b-4bd1-8bac-f2b0ec50e2b0" providerId="ADAL" clId="{A02FD03E-2BB9-4D67-8848-DB8A742A328C}" dt="2024-12-04T11:56:25.980" v="24" actId="14100"/>
          <ac:spMkLst>
            <pc:docMk/>
            <pc:sldMk cId="27171508" sldId="868"/>
            <ac:spMk id="8" creationId="{C6B14302-BBB6-1566-DA91-5ECD1CE896C2}"/>
          </ac:spMkLst>
        </pc:spChg>
        <pc:spChg chg="del mod">
          <ac:chgData name="Anne-Sophie BANASZUK" userId="db86c0c5-c44b-4bd1-8bac-f2b0ec50e2b0" providerId="ADAL" clId="{A02FD03E-2BB9-4D67-8848-DB8A742A328C}" dt="2024-12-04T11:54:39.804" v="7" actId="478"/>
          <ac:spMkLst>
            <pc:docMk/>
            <pc:sldMk cId="27171508" sldId="868"/>
            <ac:spMk id="9" creationId="{966ED447-32FE-46D3-AA6F-C7A287F4765D}"/>
          </ac:spMkLst>
        </pc:spChg>
        <pc:spChg chg="add mod">
          <ac:chgData name="Anne-Sophie BANASZUK" userId="db86c0c5-c44b-4bd1-8bac-f2b0ec50e2b0" providerId="ADAL" clId="{A02FD03E-2BB9-4D67-8848-DB8A742A328C}" dt="2024-12-04T11:56:54.044" v="28" actId="14100"/>
          <ac:spMkLst>
            <pc:docMk/>
            <pc:sldMk cId="27171508" sldId="868"/>
            <ac:spMk id="11" creationId="{2E487A7E-33AF-D921-5634-78A91570D04A}"/>
          </ac:spMkLst>
        </pc:spChg>
        <pc:picChg chg="add del mod">
          <ac:chgData name="Anne-Sophie BANASZUK" userId="db86c0c5-c44b-4bd1-8bac-f2b0ec50e2b0" providerId="ADAL" clId="{A02FD03E-2BB9-4D67-8848-DB8A742A328C}" dt="2024-12-04T11:54:26.163" v="2" actId="21"/>
          <ac:picMkLst>
            <pc:docMk/>
            <pc:sldMk cId="27171508" sldId="868"/>
            <ac:picMk id="2" creationId="{C073E5D9-5579-CF69-631D-01AC2163B22C}"/>
          </ac:picMkLst>
        </pc:picChg>
        <pc:picChg chg="add mod">
          <ac:chgData name="Anne-Sophie BANASZUK" userId="db86c0c5-c44b-4bd1-8bac-f2b0ec50e2b0" providerId="ADAL" clId="{A02FD03E-2BB9-4D67-8848-DB8A742A328C}" dt="2024-12-04T11:55:26.341" v="15" actId="14100"/>
          <ac:picMkLst>
            <pc:docMk/>
            <pc:sldMk cId="27171508" sldId="868"/>
            <ac:picMk id="3" creationId="{31BE04A5-473D-328A-1F95-01592C7E5555}"/>
          </ac:picMkLst>
        </pc:picChg>
        <pc:picChg chg="add mod">
          <ac:chgData name="Anne-Sophie BANASZUK" userId="db86c0c5-c44b-4bd1-8bac-f2b0ec50e2b0" providerId="ADAL" clId="{A02FD03E-2BB9-4D67-8848-DB8A742A328C}" dt="2024-12-04T11:54:59.707" v="10" actId="1076"/>
          <ac:picMkLst>
            <pc:docMk/>
            <pc:sldMk cId="27171508" sldId="868"/>
            <ac:picMk id="4" creationId="{7FFC3071-E83F-024B-2051-AD1E9F86F8AC}"/>
          </ac:picMkLst>
        </pc:picChg>
        <pc:picChg chg="add mod">
          <ac:chgData name="Anne-Sophie BANASZUK" userId="db86c0c5-c44b-4bd1-8bac-f2b0ec50e2b0" providerId="ADAL" clId="{A02FD03E-2BB9-4D67-8848-DB8A742A328C}" dt="2024-12-04T11:55:21.332" v="14" actId="14100"/>
          <ac:picMkLst>
            <pc:docMk/>
            <pc:sldMk cId="27171508" sldId="868"/>
            <ac:picMk id="6" creationId="{FC41200C-D358-F5C7-E1F9-063725D6AA0E}"/>
          </ac:picMkLst>
        </pc:picChg>
      </pc:sldChg>
      <pc:sldChg chg="del">
        <pc:chgData name="Anne-Sophie BANASZUK" userId="db86c0c5-c44b-4bd1-8bac-f2b0ec50e2b0" providerId="ADAL" clId="{A02FD03E-2BB9-4D67-8848-DB8A742A328C}" dt="2024-12-04T11:57:43.882" v="40" actId="47"/>
        <pc:sldMkLst>
          <pc:docMk/>
          <pc:sldMk cId="3874393020" sldId="979"/>
        </pc:sldMkLst>
      </pc:sldChg>
      <pc:sldChg chg="del">
        <pc:chgData name="Anne-Sophie BANASZUK" userId="db86c0c5-c44b-4bd1-8bac-f2b0ec50e2b0" providerId="ADAL" clId="{A02FD03E-2BB9-4D67-8848-DB8A742A328C}" dt="2024-12-04T11:57:35.192" v="29" actId="47"/>
        <pc:sldMkLst>
          <pc:docMk/>
          <pc:sldMk cId="1592603661" sldId="988"/>
        </pc:sldMkLst>
      </pc:sldChg>
      <pc:sldChg chg="del">
        <pc:chgData name="Anne-Sophie BANASZUK" userId="db86c0c5-c44b-4bd1-8bac-f2b0ec50e2b0" providerId="ADAL" clId="{A02FD03E-2BB9-4D67-8848-DB8A742A328C}" dt="2024-12-04T11:57:43.300" v="39" actId="47"/>
        <pc:sldMkLst>
          <pc:docMk/>
          <pc:sldMk cId="1404701153" sldId="989"/>
        </pc:sldMkLst>
      </pc:sldChg>
      <pc:sldChg chg="del">
        <pc:chgData name="Anne-Sophie BANASZUK" userId="db86c0c5-c44b-4bd1-8bac-f2b0ec50e2b0" providerId="ADAL" clId="{A02FD03E-2BB9-4D67-8848-DB8A742A328C}" dt="2024-12-04T11:57:36.114" v="30" actId="47"/>
        <pc:sldMkLst>
          <pc:docMk/>
          <pc:sldMk cId="673211106" sldId="1011"/>
        </pc:sldMkLst>
      </pc:sldChg>
      <pc:sldChg chg="del">
        <pc:chgData name="Anne-Sophie BANASZUK" userId="db86c0c5-c44b-4bd1-8bac-f2b0ec50e2b0" providerId="ADAL" clId="{A02FD03E-2BB9-4D67-8848-DB8A742A328C}" dt="2024-12-04T11:57:36.696" v="31" actId="47"/>
        <pc:sldMkLst>
          <pc:docMk/>
          <pc:sldMk cId="2520514794" sldId="1030"/>
        </pc:sldMkLst>
      </pc:sldChg>
      <pc:sldChg chg="del">
        <pc:chgData name="Anne-Sophie BANASZUK" userId="db86c0c5-c44b-4bd1-8bac-f2b0ec50e2b0" providerId="ADAL" clId="{A02FD03E-2BB9-4D67-8848-DB8A742A328C}" dt="2024-12-04T11:57:37.541" v="32" actId="47"/>
        <pc:sldMkLst>
          <pc:docMk/>
          <pc:sldMk cId="431267771" sldId="1031"/>
        </pc:sldMkLst>
      </pc:sldChg>
      <pc:sldChg chg="del">
        <pc:chgData name="Anne-Sophie BANASZUK" userId="db86c0c5-c44b-4bd1-8bac-f2b0ec50e2b0" providerId="ADAL" clId="{A02FD03E-2BB9-4D67-8848-DB8A742A328C}" dt="2024-12-04T11:57:48.093" v="45" actId="47"/>
        <pc:sldMkLst>
          <pc:docMk/>
          <pc:sldMk cId="4033070464" sldId="1032"/>
        </pc:sldMkLst>
      </pc:sldChg>
      <pc:sldChg chg="del">
        <pc:chgData name="Anne-Sophie BANASZUK" userId="db86c0c5-c44b-4bd1-8bac-f2b0ec50e2b0" providerId="ADAL" clId="{A02FD03E-2BB9-4D67-8848-DB8A742A328C}" dt="2024-12-04T11:57:38.279" v="33" actId="47"/>
        <pc:sldMkLst>
          <pc:docMk/>
          <pc:sldMk cId="878885866" sldId="1033"/>
        </pc:sldMkLst>
      </pc:sldChg>
      <pc:sldChg chg="del">
        <pc:chgData name="Anne-Sophie BANASZUK" userId="db86c0c5-c44b-4bd1-8bac-f2b0ec50e2b0" providerId="ADAL" clId="{A02FD03E-2BB9-4D67-8848-DB8A742A328C}" dt="2024-12-04T11:57:39.078" v="34" actId="47"/>
        <pc:sldMkLst>
          <pc:docMk/>
          <pc:sldMk cId="3189990020" sldId="1034"/>
        </pc:sldMkLst>
      </pc:sldChg>
      <pc:sldChg chg="del">
        <pc:chgData name="Anne-Sophie BANASZUK" userId="db86c0c5-c44b-4bd1-8bac-f2b0ec50e2b0" providerId="ADAL" clId="{A02FD03E-2BB9-4D67-8848-DB8A742A328C}" dt="2024-12-04T11:57:39.721" v="35" actId="47"/>
        <pc:sldMkLst>
          <pc:docMk/>
          <pc:sldMk cId="610507338" sldId="1035"/>
        </pc:sldMkLst>
      </pc:sldChg>
      <pc:sldChg chg="del">
        <pc:chgData name="Anne-Sophie BANASZUK" userId="db86c0c5-c44b-4bd1-8bac-f2b0ec50e2b0" providerId="ADAL" clId="{A02FD03E-2BB9-4D67-8848-DB8A742A328C}" dt="2024-12-04T11:57:40.255" v="36" actId="47"/>
        <pc:sldMkLst>
          <pc:docMk/>
          <pc:sldMk cId="2793319385" sldId="1036"/>
        </pc:sldMkLst>
      </pc:sldChg>
      <pc:sldChg chg="del">
        <pc:chgData name="Anne-Sophie BANASZUK" userId="db86c0c5-c44b-4bd1-8bac-f2b0ec50e2b0" providerId="ADAL" clId="{A02FD03E-2BB9-4D67-8848-DB8A742A328C}" dt="2024-12-04T11:57:40.790" v="37" actId="47"/>
        <pc:sldMkLst>
          <pc:docMk/>
          <pc:sldMk cId="1825927979" sldId="1037"/>
        </pc:sldMkLst>
      </pc:sldChg>
      <pc:sldChg chg="del">
        <pc:chgData name="Anne-Sophie BANASZUK" userId="db86c0c5-c44b-4bd1-8bac-f2b0ec50e2b0" providerId="ADAL" clId="{A02FD03E-2BB9-4D67-8848-DB8A742A328C}" dt="2024-12-04T11:57:41.924" v="38" actId="47"/>
        <pc:sldMkLst>
          <pc:docMk/>
          <pc:sldMk cId="3130808441" sldId="1038"/>
        </pc:sldMkLst>
      </pc:sldChg>
      <pc:sldChg chg="del">
        <pc:chgData name="Anne-Sophie BANASZUK" userId="db86c0c5-c44b-4bd1-8bac-f2b0ec50e2b0" providerId="ADAL" clId="{A02FD03E-2BB9-4D67-8848-DB8A742A328C}" dt="2024-12-04T11:57:47.400" v="44" actId="47"/>
        <pc:sldMkLst>
          <pc:docMk/>
          <pc:sldMk cId="5820399" sldId="1039"/>
        </pc:sldMkLst>
      </pc:sldChg>
      <pc:sldChg chg="del">
        <pc:chgData name="Anne-Sophie BANASZUK" userId="db86c0c5-c44b-4bd1-8bac-f2b0ec50e2b0" providerId="ADAL" clId="{A02FD03E-2BB9-4D67-8848-DB8A742A328C}" dt="2024-12-04T11:57:44.495" v="41" actId="47"/>
        <pc:sldMkLst>
          <pc:docMk/>
          <pc:sldMk cId="766065954" sldId="1040"/>
        </pc:sldMkLst>
      </pc:sldChg>
      <pc:sldChg chg="del">
        <pc:chgData name="Anne-Sophie BANASZUK" userId="db86c0c5-c44b-4bd1-8bac-f2b0ec50e2b0" providerId="ADAL" clId="{A02FD03E-2BB9-4D67-8848-DB8A742A328C}" dt="2024-12-04T11:57:45.784" v="42" actId="47"/>
        <pc:sldMkLst>
          <pc:docMk/>
          <pc:sldMk cId="1355568850" sldId="1041"/>
        </pc:sldMkLst>
      </pc:sldChg>
      <pc:sldChg chg="del">
        <pc:chgData name="Anne-Sophie BANASZUK" userId="db86c0c5-c44b-4bd1-8bac-f2b0ec50e2b0" providerId="ADAL" clId="{A02FD03E-2BB9-4D67-8848-DB8A742A328C}" dt="2024-12-04T11:57:46.322" v="43" actId="47"/>
        <pc:sldMkLst>
          <pc:docMk/>
          <pc:sldMk cId="2549782414" sldId="1042"/>
        </pc:sldMkLst>
      </pc:sldChg>
      <pc:sldChg chg="add del">
        <pc:chgData name="Anne-Sophie BANASZUK" userId="db86c0c5-c44b-4bd1-8bac-f2b0ec50e2b0" providerId="ADAL" clId="{A02FD03E-2BB9-4D67-8848-DB8A742A328C}" dt="2024-12-04T11:55:32.919" v="16" actId="47"/>
        <pc:sldMkLst>
          <pc:docMk/>
          <pc:sldMk cId="2287888333" sldId="1043"/>
        </pc:sldMkLst>
      </pc:sldChg>
      <pc:sldMasterChg chg="delSldLayout">
        <pc:chgData name="Anne-Sophie BANASZUK" userId="db86c0c5-c44b-4bd1-8bac-f2b0ec50e2b0" providerId="ADAL" clId="{A02FD03E-2BB9-4D67-8848-DB8A742A328C}" dt="2024-12-04T11:57:48.093" v="45" actId="47"/>
        <pc:sldMasterMkLst>
          <pc:docMk/>
          <pc:sldMasterMk cId="0" sldId="2147483659"/>
        </pc:sldMasterMkLst>
        <pc:sldLayoutChg chg="del">
          <pc:chgData name="Anne-Sophie BANASZUK" userId="db86c0c5-c44b-4bd1-8bac-f2b0ec50e2b0" providerId="ADAL" clId="{A02FD03E-2BB9-4D67-8848-DB8A742A328C}" dt="2024-12-04T11:57:48.093" v="45" actId="47"/>
          <pc:sldLayoutMkLst>
            <pc:docMk/>
            <pc:sldMasterMk cId="0" sldId="2147483659"/>
            <pc:sldLayoutMk cId="0" sldId="2147483654"/>
          </pc:sldLayoutMkLst>
        </pc:sldLayoutChg>
      </pc:sldMasterChg>
    </pc:docChg>
  </pc:docChgLst>
</pc:chgInfo>
</file>

<file path=ppt/diagrams/colors1.xml><?xml version="1.0" encoding="utf-8"?>
<dgm:colorsDef xmlns:dgm="http://schemas.openxmlformats.org/drawingml/2006/diagram" xmlns:a="http://schemas.openxmlformats.org/drawingml/2006/main" uniqueId="urn:microsoft.com/office/officeart/2005/8/colors/accent5_4">
  <dgm:title val=""/>
  <dgm:desc val=""/>
  <dgm:catLst>
    <dgm:cat type="accent5" pri="11400"/>
  </dgm:catLst>
  <dgm:styleLbl name="node0">
    <dgm:fillClrLst meth="cycle">
      <a:schemeClr val="accent5">
        <a:shade val="60000"/>
      </a:schemeClr>
    </dgm:fillClrLst>
    <dgm:linClrLst meth="repeat">
      <a:schemeClr val="lt1"/>
    </dgm:linClrLst>
    <dgm:effectClrLst/>
    <dgm:txLinClrLst/>
    <dgm:txFillClrLst/>
    <dgm:txEffectClrLst/>
  </dgm:styleLbl>
  <dgm:styleLbl name="node1">
    <dgm:fillClrLst meth="cycle">
      <a:schemeClr val="accent5">
        <a:shade val="50000"/>
      </a:schemeClr>
      <a:schemeClr val="accent5">
        <a:tint val="55000"/>
      </a:schemeClr>
    </dgm:fillClrLst>
    <dgm:linClrLst meth="repeat">
      <a:schemeClr val="lt1"/>
    </dgm:linClrLst>
    <dgm:effectClrLst/>
    <dgm:txLinClrLst/>
    <dgm:txFillClrLst/>
    <dgm:txEffectClrLst/>
  </dgm:styleLbl>
  <dgm:styleLbl name="alignNode1">
    <dgm:fillClrLst meth="cycle">
      <a:schemeClr val="accent5">
        <a:shade val="50000"/>
      </a:schemeClr>
      <a:schemeClr val="accent5">
        <a:tint val="55000"/>
      </a:schemeClr>
    </dgm:fillClrLst>
    <dgm:linClrLst meth="cycle">
      <a:schemeClr val="accent5">
        <a:shade val="50000"/>
      </a:schemeClr>
      <a:schemeClr val="accent5">
        <a:tint val="55000"/>
      </a:schemeClr>
    </dgm:linClrLst>
    <dgm:effectClrLst/>
    <dgm:txLinClrLst/>
    <dgm:txFillClrLst/>
    <dgm:txEffectClrLst/>
  </dgm:styleLbl>
  <dgm:styleLbl name="lnNode1">
    <dgm:fillClrLst meth="cycle">
      <a:schemeClr val="accent5">
        <a:shade val="50000"/>
      </a:schemeClr>
      <a:schemeClr val="accent5">
        <a:tint val="55000"/>
      </a:schemeClr>
    </dgm:fillClrLst>
    <dgm:linClrLst meth="repeat">
      <a:schemeClr val="lt1"/>
    </dgm:linClrLst>
    <dgm:effectClrLst/>
    <dgm:txLinClrLst/>
    <dgm:txFillClrLst/>
    <dgm:txEffectClrLst/>
  </dgm:styleLbl>
  <dgm:styleLbl name="vennNode1">
    <dgm:fillClrLst meth="cycle">
      <a:schemeClr val="accent5">
        <a:shade val="80000"/>
        <a:alpha val="50000"/>
      </a:schemeClr>
      <a:schemeClr val="accent5">
        <a:tint val="50000"/>
        <a:alpha val="50000"/>
      </a:schemeClr>
    </dgm:fillClrLst>
    <dgm:linClrLst meth="repeat">
      <a:schemeClr val="lt1"/>
    </dgm:linClrLst>
    <dgm:effectClrLst/>
    <dgm:txLinClrLst/>
    <dgm:txFillClrLst/>
    <dgm:txEffectClrLst/>
  </dgm:styleLbl>
  <dgm:styleLbl name="node2">
    <dgm:fillClrLst>
      <a:schemeClr val="accent5">
        <a:shade val="80000"/>
      </a:schemeClr>
    </dgm:fillClrLst>
    <dgm:linClrLst meth="repeat">
      <a:schemeClr val="lt1"/>
    </dgm:linClrLst>
    <dgm:effectClrLst/>
    <dgm:txLinClrLst/>
    <dgm:txFillClrLst/>
    <dgm:txEffectClrLst/>
  </dgm:styleLbl>
  <dgm:styleLbl name="node3">
    <dgm:fillClrLst>
      <a:schemeClr val="accent5">
        <a:tint val="99000"/>
      </a:schemeClr>
    </dgm:fillClrLst>
    <dgm:linClrLst meth="repeat">
      <a:schemeClr val="lt1"/>
    </dgm:linClrLst>
    <dgm:effectClrLst/>
    <dgm:txLinClrLst/>
    <dgm:txFillClrLst/>
    <dgm:txEffectClrLst/>
  </dgm:styleLbl>
  <dgm:styleLbl name="node4">
    <dgm:fillClrLst>
      <a:schemeClr val="accent5">
        <a:tint val="70000"/>
      </a:schemeClr>
    </dgm:fillClrLst>
    <dgm:linClrLst meth="repeat">
      <a:schemeClr val="lt1"/>
    </dgm:linClrLst>
    <dgm:effectClrLst/>
    <dgm:txLinClrLst/>
    <dgm:txFillClrLst/>
    <dgm:txEffectClrLst/>
  </dgm:styleLbl>
  <dgm:styleLbl name="fgImgPlace1">
    <dgm:fillClrLst>
      <a:schemeClr val="accent5">
        <a:tint val="50000"/>
      </a:schemeClr>
      <a:schemeClr val="accent5">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5">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5">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dgm:txEffectClrLst/>
  </dgm:styleLbl>
  <dgm:styleLbl name="fgSibTrans2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dgm:txEffectClrLst/>
  </dgm:styleLbl>
  <dgm:styleLbl name="bgSibTrans2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dgm:txEffectClrLst/>
  </dgm:styleLbl>
  <dgm:styleLbl name="fgSibTrans2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dgm:txEffectClrLst/>
  </dgm:styleLbl>
  <dgm:styleLbl name="sibTrans1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meth="repeat">
      <a:schemeClr val="tx1"/>
    </dgm:txFillClrLst>
    <dgm:txEffectClrLst/>
  </dgm:styleLbl>
  <dgm:styleLbl name="callout">
    <dgm:fillClrLst meth="repeat">
      <a:schemeClr val="accent5"/>
    </dgm:fillClrLst>
    <dgm:linClrLst meth="repeat">
      <a:schemeClr val="accent5"/>
    </dgm:linClrLst>
    <dgm:effectClrLst/>
    <dgm:txLinClrLst/>
    <dgm:txFillClrLst meth="repeat">
      <a:schemeClr val="tx1"/>
    </dgm:txFillClrLst>
    <dgm:txEffectClrLst/>
  </dgm:styleLbl>
  <dgm:styleLbl name="asst0">
    <dgm:fillClrLst meth="repeat">
      <a:schemeClr val="accent5">
        <a:shade val="80000"/>
      </a:schemeClr>
    </dgm:fillClrLst>
    <dgm:linClrLst meth="repeat">
      <a:schemeClr val="lt1"/>
    </dgm:linClrLst>
    <dgm:effectClrLst/>
    <dgm:txLinClrLst/>
    <dgm:txFillClrLst/>
    <dgm:txEffectClrLst/>
  </dgm:styleLbl>
  <dgm:styleLbl name="asst1">
    <dgm:fillClrLst meth="repeat">
      <a:schemeClr val="accent5">
        <a:shade val="80000"/>
      </a:schemeClr>
    </dgm:fillClrLst>
    <dgm:linClrLst meth="repeat">
      <a:schemeClr val="lt1"/>
    </dgm:linClrLst>
    <dgm:effectClrLst/>
    <dgm:txLinClrLst/>
    <dgm:txFillClrLst/>
    <dgm:txEffectClrLst/>
  </dgm:styleLbl>
  <dgm:styleLbl name="asst2">
    <dgm:fillClrLst>
      <a:schemeClr val="accent5">
        <a:tint val="90000"/>
      </a:schemeClr>
    </dgm:fillClrLst>
    <dgm:linClrLst meth="repeat">
      <a:schemeClr val="lt1"/>
    </dgm:linClrLst>
    <dgm:effectClrLst/>
    <dgm:txLinClrLst/>
    <dgm:txFillClrLst/>
    <dgm:txEffectClrLst/>
  </dgm:styleLbl>
  <dgm:styleLbl name="asst3">
    <dgm:fillClrLst>
      <a:schemeClr val="accent5">
        <a:tint val="70000"/>
      </a:schemeClr>
    </dgm:fillClrLst>
    <dgm:linClrLst meth="repeat">
      <a:schemeClr val="lt1"/>
    </dgm:linClrLst>
    <dgm:effectClrLst/>
    <dgm:txLinClrLst/>
    <dgm:txFillClrLst/>
    <dgm:txEffectClrLst/>
  </dgm:styleLbl>
  <dgm:styleLbl name="asst4">
    <dgm:fillClrLst>
      <a:schemeClr val="accent5">
        <a:tint val="50000"/>
      </a:schemeClr>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shade val="80000"/>
      </a:schemeClr>
    </dgm:linClrLst>
    <dgm:effectClrLst/>
    <dgm:txLinClrLst/>
    <dgm:txFillClrLst/>
    <dgm:txEffectClrLst/>
  </dgm:styleLbl>
  <dgm:styleLbl name="parChTrans2D2">
    <dgm:fillClrLst meth="repeat">
      <a:schemeClr val="accent5">
        <a:tint val="90000"/>
      </a:schemeClr>
    </dgm:fillClrLst>
    <dgm:linClrLst meth="repeat">
      <a:schemeClr val="accent5">
        <a:tint val="90000"/>
      </a:schemeClr>
    </dgm:linClrLst>
    <dgm:effectClrLst/>
    <dgm:txLinClrLst/>
    <dgm:txFillClrLst/>
    <dgm:txEffectClrLst/>
  </dgm:styleLbl>
  <dgm:styleLbl name="parChTrans2D3">
    <dgm:fillClrLst meth="repeat">
      <a:schemeClr val="accent5">
        <a:tint val="70000"/>
      </a:schemeClr>
    </dgm:fillClrLst>
    <dgm:linClrLst meth="repeat">
      <a:schemeClr val="accent5">
        <a:tint val="70000"/>
      </a:schemeClr>
    </dgm:linClrLst>
    <dgm:effectClrLst/>
    <dgm:txLinClrLst/>
    <dgm:txFillClrLst/>
    <dgm:txEffectClrLst/>
  </dgm:styleLbl>
  <dgm:styleLbl name="parChTrans2D4">
    <dgm:fillClrLst meth="repeat">
      <a:schemeClr val="accent5">
        <a:tint val="50000"/>
      </a:schemeClr>
    </dgm:fillClrLst>
    <dgm:linClrLst meth="repeat">
      <a:schemeClr val="accent5">
        <a:tint val="50000"/>
      </a:schemeClr>
    </dgm:linClrLst>
    <dgm:effectClrLst/>
    <dgm:txLinClrLst/>
    <dgm:txFillClrLst meth="repeat">
      <a:schemeClr val="dk1"/>
    </dgm:txFillClrLst>
    <dgm:txEffectClrLst/>
  </dgm:styleLbl>
  <dgm:styleLbl name="parChTrans1D1">
    <dgm:fillClrLst meth="repeat">
      <a:schemeClr val="accent5">
        <a:shade val="80000"/>
      </a:schemeClr>
    </dgm:fillClrLst>
    <dgm:linClrLst meth="repeat">
      <a:schemeClr val="accent5">
        <a:shade val="80000"/>
      </a:schemeClr>
    </dgm:linClrLst>
    <dgm:effectClrLst/>
    <dgm:txLinClrLst/>
    <dgm:txFillClrLst meth="repeat">
      <a:schemeClr val="tx1"/>
    </dgm:txFillClrLst>
    <dgm:txEffectClrLst/>
  </dgm:styleLbl>
  <dgm:styleLbl name="parChTrans1D2">
    <dgm:fillClrLst meth="repeat">
      <a:schemeClr val="accent5">
        <a:tint val="90000"/>
      </a:schemeClr>
    </dgm:fillClrLst>
    <dgm:linClrLst meth="repeat">
      <a:schemeClr val="accent5">
        <a:tint val="90000"/>
      </a:schemeClr>
    </dgm:linClrLst>
    <dgm:effectClrLst/>
    <dgm:txLinClrLst/>
    <dgm:txFillClrLst meth="repeat">
      <a:schemeClr val="tx1"/>
    </dgm:txFillClrLst>
    <dgm:txEffectClrLst/>
  </dgm:styleLbl>
  <dgm:styleLbl name="parChTrans1D3">
    <dgm:fillClrLst meth="repeat">
      <a:schemeClr val="accent5">
        <a:tint val="70000"/>
      </a:schemeClr>
    </dgm:fillClrLst>
    <dgm:linClrLst meth="repeat">
      <a:schemeClr val="accent5">
        <a:tint val="70000"/>
      </a:schemeClr>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5">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55000"/>
      </a:schemeClr>
    </dgm:fillClrLst>
    <dgm:linClrLst meth="repeat">
      <a:schemeClr val="accent5">
        <a:alpha val="90000"/>
        <a:tint val="55000"/>
      </a:schemeClr>
    </dgm:linClrLst>
    <dgm:effectClrLst/>
    <dgm:txLinClrLst/>
    <dgm:txFillClrLst meth="repeat">
      <a:schemeClr val="dk1"/>
    </dgm:txFillClrLst>
    <dgm:txEffectClrLst/>
  </dgm:styleLbl>
  <dgm:styleLbl name="alignAccFollowNode1">
    <dgm:fillClrLst meth="repeat">
      <a:schemeClr val="accent5">
        <a:alpha val="90000"/>
        <a:tint val="55000"/>
      </a:schemeClr>
    </dgm:fillClrLst>
    <dgm:linClrLst meth="repeat">
      <a:schemeClr val="accent5">
        <a:alpha val="90000"/>
        <a:tint val="55000"/>
      </a:schemeClr>
    </dgm:linClrLst>
    <dgm:effectClrLst/>
    <dgm:txLinClrLst/>
    <dgm:txFillClrLst meth="repeat">
      <a:schemeClr val="dk1"/>
    </dgm:txFillClrLst>
    <dgm:txEffectClrLst/>
  </dgm:styleLbl>
  <dgm:styleLbl name="bgAccFollowNode1">
    <dgm:fillClrLst meth="repeat">
      <a:schemeClr val="accent5">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a:tint val="50000"/>
      </a:schemeClr>
    </dgm:linClrLst>
    <dgm:effectClrLst/>
    <dgm:txLinClrLst/>
    <dgm:txFillClrLst meth="repeat">
      <a:schemeClr val="dk1"/>
    </dgm:txFillClrLst>
    <dgm:txEffectClrLst/>
  </dgm:styleLbl>
  <dgm:styleLbl name="bgShp">
    <dgm:fillClrLst meth="repeat">
      <a:schemeClr val="accent5">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55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A2EAD45-D712-470E-A8F5-5EED0862D289}" type="doc">
      <dgm:prSet loTypeId="urn:microsoft.com/office/officeart/2008/layout/AlternatingHexagons" loCatId="list" qsTypeId="urn:microsoft.com/office/officeart/2005/8/quickstyle/simple1" qsCatId="simple" csTypeId="urn:microsoft.com/office/officeart/2005/8/colors/accent5_4" csCatId="accent5" phldr="1"/>
      <dgm:spPr/>
      <dgm:t>
        <a:bodyPr/>
        <a:lstStyle/>
        <a:p>
          <a:endParaRPr lang="en-US"/>
        </a:p>
      </dgm:t>
    </dgm:pt>
    <dgm:pt modelId="{F05E0CF4-BF2D-4384-B562-3B846AA600B1}">
      <dgm:prSet phldrT="[Texte]" custT="1"/>
      <dgm:spPr/>
      <dgm:t>
        <a:bodyPr/>
        <a:lstStyle/>
        <a:p>
          <a:r>
            <a:rPr lang="en-US" sz="1200" dirty="0" err="1"/>
            <a:t>Une</a:t>
          </a:r>
          <a:r>
            <a:rPr lang="en-US" sz="1200" baseline="0" dirty="0"/>
            <a:t> formation </a:t>
          </a:r>
          <a:r>
            <a:rPr lang="en-US" sz="1200" baseline="0" dirty="0" err="1"/>
            <a:t>en</a:t>
          </a:r>
          <a:r>
            <a:rPr lang="en-US" sz="1200" baseline="0" dirty="0"/>
            <a:t> </a:t>
          </a:r>
          <a:r>
            <a:rPr lang="en-US" sz="1200" baseline="0" dirty="0" err="1"/>
            <a:t>Ligne</a:t>
          </a:r>
          <a:r>
            <a:rPr lang="en-US" sz="1200" baseline="0" dirty="0"/>
            <a:t> sur la </a:t>
          </a:r>
          <a:r>
            <a:rPr lang="en-US" sz="1200" baseline="0" dirty="0" err="1"/>
            <a:t>plateforme</a:t>
          </a:r>
          <a:r>
            <a:rPr lang="en-US" sz="1200" baseline="0" dirty="0"/>
            <a:t> </a:t>
          </a:r>
          <a:r>
            <a:rPr lang="en-US" sz="1200" baseline="0" dirty="0" err="1"/>
            <a:t>Wooclap</a:t>
          </a:r>
          <a:r>
            <a:rPr lang="en-US" sz="1200" baseline="0" dirty="0">
              <a:sym typeface="Symbol" panose="05050102010706020507" pitchFamily="18" charset="2"/>
            </a:rPr>
            <a:t> </a:t>
          </a:r>
          <a:r>
            <a:rPr lang="en-US" sz="1200" baseline="0" dirty="0"/>
            <a:t>pour les </a:t>
          </a:r>
          <a:r>
            <a:rPr lang="en-US" sz="1200" baseline="0" dirty="0" err="1"/>
            <a:t>intervevants</a:t>
          </a:r>
          <a:endParaRPr lang="en-US" sz="1200" dirty="0"/>
        </a:p>
      </dgm:t>
    </dgm:pt>
    <dgm:pt modelId="{BEA428CB-30D8-4BC5-9A77-2BED3C215202}" type="parTrans" cxnId="{449CB9CB-1F4C-4447-855C-D321EFDF2B83}">
      <dgm:prSet/>
      <dgm:spPr/>
      <dgm:t>
        <a:bodyPr/>
        <a:lstStyle/>
        <a:p>
          <a:endParaRPr lang="en-US"/>
        </a:p>
      </dgm:t>
    </dgm:pt>
    <dgm:pt modelId="{49B02FB7-61A4-478D-A8AD-1059AD511E37}" type="sibTrans" cxnId="{449CB9CB-1F4C-4447-855C-D321EFDF2B83}">
      <dgm:prSet custT="1"/>
      <dgm:spPr/>
      <dgm:t>
        <a:bodyPr/>
        <a:lstStyle/>
        <a:p>
          <a:r>
            <a:rPr lang="en-US" sz="1400" dirty="0"/>
            <a:t>2 Séances </a:t>
          </a:r>
          <a:r>
            <a:rPr lang="en-US" sz="1400" dirty="0" err="1"/>
            <a:t>d’Education</a:t>
          </a:r>
          <a:r>
            <a:rPr lang="en-US" sz="1400" dirty="0"/>
            <a:t> pour les adolescents au college (4</a:t>
          </a:r>
          <a:r>
            <a:rPr lang="en-US" sz="1400" baseline="30000" dirty="0"/>
            <a:t>ème</a:t>
          </a:r>
          <a:r>
            <a:rPr lang="en-US" sz="1400" dirty="0"/>
            <a:t>/3</a:t>
          </a:r>
          <a:r>
            <a:rPr lang="en-US" sz="1400" baseline="30000" dirty="0"/>
            <a:t>ème</a:t>
          </a:r>
          <a:r>
            <a:rPr lang="en-US" sz="1400" dirty="0"/>
            <a:t>) </a:t>
          </a:r>
        </a:p>
      </dgm:t>
    </dgm:pt>
    <dgm:pt modelId="{C9D21518-9B52-4744-B7F8-843E9DD15D1F}">
      <dgm:prSet phldrT="[Texte]" custT="1"/>
      <dgm:spPr/>
      <dgm:t>
        <a:bodyPr/>
        <a:lstStyle/>
        <a:p>
          <a:r>
            <a:rPr lang="en-US" sz="1200" dirty="0"/>
            <a:t>Un</a:t>
          </a:r>
          <a:r>
            <a:rPr lang="en-US" sz="1200" baseline="0" dirty="0"/>
            <a:t> site internet HPVgame.fr</a:t>
          </a:r>
        </a:p>
        <a:p>
          <a:r>
            <a:rPr lang="en-US" sz="1200" baseline="0" dirty="0"/>
            <a:t>Ressources parents, Adolescents</a:t>
          </a:r>
          <a:endParaRPr lang="en-US" sz="1200" dirty="0"/>
        </a:p>
      </dgm:t>
    </dgm:pt>
    <dgm:pt modelId="{BCFF0C16-6BDD-483D-ADB2-9B3475A712F0}" type="parTrans" cxnId="{BF266069-88EC-412D-9B9C-ADD1AA6EC940}">
      <dgm:prSet/>
      <dgm:spPr/>
      <dgm:t>
        <a:bodyPr/>
        <a:lstStyle/>
        <a:p>
          <a:endParaRPr lang="en-US"/>
        </a:p>
      </dgm:t>
    </dgm:pt>
    <dgm:pt modelId="{97ACD500-B8AD-4D6A-BD39-E69D155EA2D9}" type="sibTrans" cxnId="{BF266069-88EC-412D-9B9C-ADD1AA6EC940}">
      <dgm:prSet custT="1"/>
      <dgm:spPr/>
      <dgm:t>
        <a:bodyPr/>
        <a:lstStyle/>
        <a:p>
          <a:r>
            <a:rPr lang="en-US" sz="1200" dirty="0"/>
            <a:t>Des</a:t>
          </a:r>
          <a:r>
            <a:rPr lang="en-US" sz="1200" baseline="0" dirty="0"/>
            <a:t> reunions </a:t>
          </a:r>
          <a:r>
            <a:rPr lang="en-US" sz="1200" baseline="0" dirty="0" err="1"/>
            <a:t>d’information</a:t>
          </a:r>
          <a:r>
            <a:rPr lang="en-US" sz="1200" baseline="0" dirty="0"/>
            <a:t> </a:t>
          </a:r>
          <a:r>
            <a:rPr lang="en-US" sz="1200" baseline="0" dirty="0" err="1"/>
            <a:t>en</a:t>
          </a:r>
          <a:r>
            <a:rPr lang="en-US" sz="1200" baseline="0" dirty="0"/>
            <a:t> </a:t>
          </a:r>
          <a:r>
            <a:rPr lang="en-US" sz="1200" baseline="0" dirty="0" err="1"/>
            <a:t>ligne</a:t>
          </a:r>
          <a:r>
            <a:rPr lang="en-US" sz="1200" baseline="0" dirty="0"/>
            <a:t> pour les parents</a:t>
          </a:r>
          <a:endParaRPr lang="en-US" sz="1200" dirty="0"/>
        </a:p>
      </dgm:t>
    </dgm:pt>
    <dgm:pt modelId="{803B915A-753A-4F0E-A9AD-A4F682912D45}" type="pres">
      <dgm:prSet presAssocID="{EA2EAD45-D712-470E-A8F5-5EED0862D289}" presName="Name0" presStyleCnt="0">
        <dgm:presLayoutVars>
          <dgm:chMax/>
          <dgm:chPref/>
          <dgm:dir/>
          <dgm:animLvl val="lvl"/>
        </dgm:presLayoutVars>
      </dgm:prSet>
      <dgm:spPr/>
    </dgm:pt>
    <dgm:pt modelId="{F282EC09-AEF3-4A7B-AE77-AD99D8CA7380}" type="pres">
      <dgm:prSet presAssocID="{F05E0CF4-BF2D-4384-B562-3B846AA600B1}" presName="composite" presStyleCnt="0"/>
      <dgm:spPr/>
    </dgm:pt>
    <dgm:pt modelId="{289BE6CE-EC10-4707-B84C-70BD8B3BCDC0}" type="pres">
      <dgm:prSet presAssocID="{F05E0CF4-BF2D-4384-B562-3B846AA600B1}" presName="Parent1" presStyleLbl="node1" presStyleIdx="0" presStyleCnt="4">
        <dgm:presLayoutVars>
          <dgm:chMax val="1"/>
          <dgm:chPref val="1"/>
          <dgm:bulletEnabled val="1"/>
        </dgm:presLayoutVars>
      </dgm:prSet>
      <dgm:spPr/>
    </dgm:pt>
    <dgm:pt modelId="{3DD9B955-55CB-4F8E-8A99-31F0AA1B2AC9}" type="pres">
      <dgm:prSet presAssocID="{F05E0CF4-BF2D-4384-B562-3B846AA600B1}" presName="Childtext1" presStyleLbl="revTx" presStyleIdx="0" presStyleCnt="2">
        <dgm:presLayoutVars>
          <dgm:chMax val="0"/>
          <dgm:chPref val="0"/>
          <dgm:bulletEnabled val="1"/>
        </dgm:presLayoutVars>
      </dgm:prSet>
      <dgm:spPr/>
    </dgm:pt>
    <dgm:pt modelId="{E58DC2EB-110E-4683-9E8F-6BF034FE3279}" type="pres">
      <dgm:prSet presAssocID="{F05E0CF4-BF2D-4384-B562-3B846AA600B1}" presName="BalanceSpacing" presStyleCnt="0"/>
      <dgm:spPr/>
    </dgm:pt>
    <dgm:pt modelId="{D00FA001-848F-423F-B041-C8F084C79DC0}" type="pres">
      <dgm:prSet presAssocID="{F05E0CF4-BF2D-4384-B562-3B846AA600B1}" presName="BalanceSpacing1" presStyleCnt="0"/>
      <dgm:spPr/>
    </dgm:pt>
    <dgm:pt modelId="{88AE076C-8629-46FF-B0E4-128405FCFDE8}" type="pres">
      <dgm:prSet presAssocID="{49B02FB7-61A4-478D-A8AD-1059AD511E37}" presName="Accent1Text" presStyleLbl="node1" presStyleIdx="1" presStyleCnt="4"/>
      <dgm:spPr/>
    </dgm:pt>
    <dgm:pt modelId="{CDC6FCAC-1452-4E71-A1D5-D5BFF78E642D}" type="pres">
      <dgm:prSet presAssocID="{49B02FB7-61A4-478D-A8AD-1059AD511E37}" presName="spaceBetweenRectangles" presStyleCnt="0"/>
      <dgm:spPr/>
    </dgm:pt>
    <dgm:pt modelId="{1E0187CD-B237-4061-8480-AD3E94FA28B4}" type="pres">
      <dgm:prSet presAssocID="{C9D21518-9B52-4744-B7F8-843E9DD15D1F}" presName="composite" presStyleCnt="0"/>
      <dgm:spPr/>
    </dgm:pt>
    <dgm:pt modelId="{32F9C279-A3F3-494F-B87F-AE3376AAA7CE}" type="pres">
      <dgm:prSet presAssocID="{C9D21518-9B52-4744-B7F8-843E9DD15D1F}" presName="Parent1" presStyleLbl="node1" presStyleIdx="2" presStyleCnt="4">
        <dgm:presLayoutVars>
          <dgm:chMax val="1"/>
          <dgm:chPref val="1"/>
          <dgm:bulletEnabled val="1"/>
        </dgm:presLayoutVars>
      </dgm:prSet>
      <dgm:spPr/>
    </dgm:pt>
    <dgm:pt modelId="{B9A8F077-7965-4A40-ABE9-F3BEA2A482E6}" type="pres">
      <dgm:prSet presAssocID="{C9D21518-9B52-4744-B7F8-843E9DD15D1F}" presName="Childtext1" presStyleLbl="revTx" presStyleIdx="1" presStyleCnt="2">
        <dgm:presLayoutVars>
          <dgm:chMax val="0"/>
          <dgm:chPref val="0"/>
          <dgm:bulletEnabled val="1"/>
        </dgm:presLayoutVars>
      </dgm:prSet>
      <dgm:spPr/>
    </dgm:pt>
    <dgm:pt modelId="{860C2BE7-603E-436C-8B86-59862EE7CADC}" type="pres">
      <dgm:prSet presAssocID="{C9D21518-9B52-4744-B7F8-843E9DD15D1F}" presName="BalanceSpacing" presStyleCnt="0"/>
      <dgm:spPr/>
    </dgm:pt>
    <dgm:pt modelId="{018B39E3-EA7F-400C-BAEB-521A3B846920}" type="pres">
      <dgm:prSet presAssocID="{C9D21518-9B52-4744-B7F8-843E9DD15D1F}" presName="BalanceSpacing1" presStyleCnt="0"/>
      <dgm:spPr/>
    </dgm:pt>
    <dgm:pt modelId="{00B58215-B267-4162-A9CA-2F5C810B00DE}" type="pres">
      <dgm:prSet presAssocID="{97ACD500-B8AD-4D6A-BD39-E69D155EA2D9}" presName="Accent1Text" presStyleLbl="node1" presStyleIdx="3" presStyleCnt="4"/>
      <dgm:spPr/>
    </dgm:pt>
  </dgm:ptLst>
  <dgm:cxnLst>
    <dgm:cxn modelId="{168B5E14-65B9-453D-89CF-0297B8E33AC8}" type="presOf" srcId="{EA2EAD45-D712-470E-A8F5-5EED0862D289}" destId="{803B915A-753A-4F0E-A9AD-A4F682912D45}" srcOrd="0" destOrd="0" presId="urn:microsoft.com/office/officeart/2008/layout/AlternatingHexagons"/>
    <dgm:cxn modelId="{479B0323-BD88-47B2-849D-B69FA755D703}" type="presOf" srcId="{C9D21518-9B52-4744-B7F8-843E9DD15D1F}" destId="{32F9C279-A3F3-494F-B87F-AE3376AAA7CE}" srcOrd="0" destOrd="0" presId="urn:microsoft.com/office/officeart/2008/layout/AlternatingHexagons"/>
    <dgm:cxn modelId="{52D2AB38-6339-4CD4-926F-8C53B561ED8A}" type="presOf" srcId="{49B02FB7-61A4-478D-A8AD-1059AD511E37}" destId="{88AE076C-8629-46FF-B0E4-128405FCFDE8}" srcOrd="0" destOrd="0" presId="urn:microsoft.com/office/officeart/2008/layout/AlternatingHexagons"/>
    <dgm:cxn modelId="{66D62D69-78E6-4AB2-AF28-C1E4C02861F0}" type="presOf" srcId="{F05E0CF4-BF2D-4384-B562-3B846AA600B1}" destId="{289BE6CE-EC10-4707-B84C-70BD8B3BCDC0}" srcOrd="0" destOrd="0" presId="urn:microsoft.com/office/officeart/2008/layout/AlternatingHexagons"/>
    <dgm:cxn modelId="{BF266069-88EC-412D-9B9C-ADD1AA6EC940}" srcId="{EA2EAD45-D712-470E-A8F5-5EED0862D289}" destId="{C9D21518-9B52-4744-B7F8-843E9DD15D1F}" srcOrd="1" destOrd="0" parTransId="{BCFF0C16-6BDD-483D-ADB2-9B3475A712F0}" sibTransId="{97ACD500-B8AD-4D6A-BD39-E69D155EA2D9}"/>
    <dgm:cxn modelId="{D4B8B1B9-7D0A-42A2-B1A9-A3C9DD3EC988}" type="presOf" srcId="{97ACD500-B8AD-4D6A-BD39-E69D155EA2D9}" destId="{00B58215-B267-4162-A9CA-2F5C810B00DE}" srcOrd="0" destOrd="0" presId="urn:microsoft.com/office/officeart/2008/layout/AlternatingHexagons"/>
    <dgm:cxn modelId="{449CB9CB-1F4C-4447-855C-D321EFDF2B83}" srcId="{EA2EAD45-D712-470E-A8F5-5EED0862D289}" destId="{F05E0CF4-BF2D-4384-B562-3B846AA600B1}" srcOrd="0" destOrd="0" parTransId="{BEA428CB-30D8-4BC5-9A77-2BED3C215202}" sibTransId="{49B02FB7-61A4-478D-A8AD-1059AD511E37}"/>
    <dgm:cxn modelId="{DA8FD588-1234-4D06-BBF3-A83936EBE739}" type="presParOf" srcId="{803B915A-753A-4F0E-A9AD-A4F682912D45}" destId="{F282EC09-AEF3-4A7B-AE77-AD99D8CA7380}" srcOrd="0" destOrd="0" presId="urn:microsoft.com/office/officeart/2008/layout/AlternatingHexagons"/>
    <dgm:cxn modelId="{11218C21-C2AB-4BE2-8B5C-ECAA834F1DC0}" type="presParOf" srcId="{F282EC09-AEF3-4A7B-AE77-AD99D8CA7380}" destId="{289BE6CE-EC10-4707-B84C-70BD8B3BCDC0}" srcOrd="0" destOrd="0" presId="urn:microsoft.com/office/officeart/2008/layout/AlternatingHexagons"/>
    <dgm:cxn modelId="{CBF6194E-8A00-405D-98A2-C9477EB8E3D9}" type="presParOf" srcId="{F282EC09-AEF3-4A7B-AE77-AD99D8CA7380}" destId="{3DD9B955-55CB-4F8E-8A99-31F0AA1B2AC9}" srcOrd="1" destOrd="0" presId="urn:microsoft.com/office/officeart/2008/layout/AlternatingHexagons"/>
    <dgm:cxn modelId="{324683E5-F226-427D-BC62-7F5142805C01}" type="presParOf" srcId="{F282EC09-AEF3-4A7B-AE77-AD99D8CA7380}" destId="{E58DC2EB-110E-4683-9E8F-6BF034FE3279}" srcOrd="2" destOrd="0" presId="urn:microsoft.com/office/officeart/2008/layout/AlternatingHexagons"/>
    <dgm:cxn modelId="{75A977C5-B9C8-4BDF-BFF2-00BA6CE585E1}" type="presParOf" srcId="{F282EC09-AEF3-4A7B-AE77-AD99D8CA7380}" destId="{D00FA001-848F-423F-B041-C8F084C79DC0}" srcOrd="3" destOrd="0" presId="urn:microsoft.com/office/officeart/2008/layout/AlternatingHexagons"/>
    <dgm:cxn modelId="{87D1689E-4E74-4B06-97DE-9E2E9538E6EC}" type="presParOf" srcId="{F282EC09-AEF3-4A7B-AE77-AD99D8CA7380}" destId="{88AE076C-8629-46FF-B0E4-128405FCFDE8}" srcOrd="4" destOrd="0" presId="urn:microsoft.com/office/officeart/2008/layout/AlternatingHexagons"/>
    <dgm:cxn modelId="{321EA577-80B7-43D0-A5D7-E8D885039231}" type="presParOf" srcId="{803B915A-753A-4F0E-A9AD-A4F682912D45}" destId="{CDC6FCAC-1452-4E71-A1D5-D5BFF78E642D}" srcOrd="1" destOrd="0" presId="urn:microsoft.com/office/officeart/2008/layout/AlternatingHexagons"/>
    <dgm:cxn modelId="{8F6C77B3-8A6D-40DB-901F-26AE9DC69FB4}" type="presParOf" srcId="{803B915A-753A-4F0E-A9AD-A4F682912D45}" destId="{1E0187CD-B237-4061-8480-AD3E94FA28B4}" srcOrd="2" destOrd="0" presId="urn:microsoft.com/office/officeart/2008/layout/AlternatingHexagons"/>
    <dgm:cxn modelId="{3A96CBFE-9A86-404C-85D9-3051E4D687B2}" type="presParOf" srcId="{1E0187CD-B237-4061-8480-AD3E94FA28B4}" destId="{32F9C279-A3F3-494F-B87F-AE3376AAA7CE}" srcOrd="0" destOrd="0" presId="urn:microsoft.com/office/officeart/2008/layout/AlternatingHexagons"/>
    <dgm:cxn modelId="{608B5CA2-F27C-406C-9E43-EFB035227461}" type="presParOf" srcId="{1E0187CD-B237-4061-8480-AD3E94FA28B4}" destId="{B9A8F077-7965-4A40-ABE9-F3BEA2A482E6}" srcOrd="1" destOrd="0" presId="urn:microsoft.com/office/officeart/2008/layout/AlternatingHexagons"/>
    <dgm:cxn modelId="{CE56981A-1712-4B4D-A09E-4058148E888B}" type="presParOf" srcId="{1E0187CD-B237-4061-8480-AD3E94FA28B4}" destId="{860C2BE7-603E-436C-8B86-59862EE7CADC}" srcOrd="2" destOrd="0" presId="urn:microsoft.com/office/officeart/2008/layout/AlternatingHexagons"/>
    <dgm:cxn modelId="{8CFCD3B8-16B5-46DD-9568-C183267752BE}" type="presParOf" srcId="{1E0187CD-B237-4061-8480-AD3E94FA28B4}" destId="{018B39E3-EA7F-400C-BAEB-521A3B846920}" srcOrd="3" destOrd="0" presId="urn:microsoft.com/office/officeart/2008/layout/AlternatingHexagons"/>
    <dgm:cxn modelId="{F4943E45-805A-4E91-99E5-D21942BEE6CF}" type="presParOf" srcId="{1E0187CD-B237-4061-8480-AD3E94FA28B4}" destId="{00B58215-B267-4162-A9CA-2F5C810B00DE}" srcOrd="4" destOrd="0" presId="urn:microsoft.com/office/officeart/2008/layout/AlternatingHexagon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89BE6CE-EC10-4707-B84C-70BD8B3BCDC0}">
      <dsp:nvSpPr>
        <dsp:cNvPr id="0" name=""/>
        <dsp:cNvSpPr/>
      </dsp:nvSpPr>
      <dsp:spPr>
        <a:xfrm rot="5400000">
          <a:off x="2578637" y="578150"/>
          <a:ext cx="1691620" cy="1471709"/>
        </a:xfrm>
        <a:prstGeom prst="hexagon">
          <a:avLst>
            <a:gd name="adj" fmla="val 25000"/>
            <a:gd name="vf" fmla="val 115470"/>
          </a:avLst>
        </a:prstGeom>
        <a:solidFill>
          <a:schemeClr val="accent5">
            <a:shade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kern="1200" dirty="0" err="1"/>
            <a:t>Une</a:t>
          </a:r>
          <a:r>
            <a:rPr lang="en-US" sz="1200" kern="1200" baseline="0" dirty="0"/>
            <a:t> formation </a:t>
          </a:r>
          <a:r>
            <a:rPr lang="en-US" sz="1200" kern="1200" baseline="0" dirty="0" err="1"/>
            <a:t>en</a:t>
          </a:r>
          <a:r>
            <a:rPr lang="en-US" sz="1200" kern="1200" baseline="0" dirty="0"/>
            <a:t> </a:t>
          </a:r>
          <a:r>
            <a:rPr lang="en-US" sz="1200" kern="1200" baseline="0" dirty="0" err="1"/>
            <a:t>Ligne</a:t>
          </a:r>
          <a:r>
            <a:rPr lang="en-US" sz="1200" kern="1200" baseline="0" dirty="0"/>
            <a:t> sur la </a:t>
          </a:r>
          <a:r>
            <a:rPr lang="en-US" sz="1200" kern="1200" baseline="0" dirty="0" err="1"/>
            <a:t>plateforme</a:t>
          </a:r>
          <a:r>
            <a:rPr lang="en-US" sz="1200" kern="1200" baseline="0" dirty="0"/>
            <a:t> </a:t>
          </a:r>
          <a:r>
            <a:rPr lang="en-US" sz="1200" kern="1200" baseline="0" dirty="0" err="1"/>
            <a:t>Wooclap</a:t>
          </a:r>
          <a:r>
            <a:rPr lang="en-US" sz="1200" kern="1200" baseline="0" dirty="0">
              <a:sym typeface="Symbol" panose="05050102010706020507" pitchFamily="18" charset="2"/>
            </a:rPr>
            <a:t> </a:t>
          </a:r>
          <a:r>
            <a:rPr lang="en-US" sz="1200" kern="1200" baseline="0" dirty="0"/>
            <a:t>pour les </a:t>
          </a:r>
          <a:r>
            <a:rPr lang="en-US" sz="1200" kern="1200" baseline="0" dirty="0" err="1"/>
            <a:t>intervevants</a:t>
          </a:r>
          <a:endParaRPr lang="en-US" sz="1200" kern="1200" dirty="0"/>
        </a:p>
      </dsp:txBody>
      <dsp:txXfrm rot="-5400000">
        <a:off x="2917933" y="731806"/>
        <a:ext cx="1013027" cy="1164398"/>
      </dsp:txXfrm>
    </dsp:sp>
    <dsp:sp modelId="{3DD9B955-55CB-4F8E-8A99-31F0AA1B2AC9}">
      <dsp:nvSpPr>
        <dsp:cNvPr id="0" name=""/>
        <dsp:cNvSpPr/>
      </dsp:nvSpPr>
      <dsp:spPr>
        <a:xfrm>
          <a:off x="4204961" y="806519"/>
          <a:ext cx="1887848" cy="1014972"/>
        </a:xfrm>
        <a:prstGeom prst="rect">
          <a:avLst/>
        </a:prstGeom>
        <a:noFill/>
        <a:ln>
          <a:noFill/>
        </a:ln>
        <a:effectLst/>
      </dsp:spPr>
      <dsp:style>
        <a:lnRef idx="0">
          <a:scrgbClr r="0" g="0" b="0"/>
        </a:lnRef>
        <a:fillRef idx="0">
          <a:scrgbClr r="0" g="0" b="0"/>
        </a:fillRef>
        <a:effectRef idx="0">
          <a:scrgbClr r="0" g="0" b="0"/>
        </a:effectRef>
        <a:fontRef idx="minor"/>
      </dsp:style>
    </dsp:sp>
    <dsp:sp modelId="{88AE076C-8629-46FF-B0E4-128405FCFDE8}">
      <dsp:nvSpPr>
        <dsp:cNvPr id="0" name=""/>
        <dsp:cNvSpPr/>
      </dsp:nvSpPr>
      <dsp:spPr>
        <a:xfrm rot="5400000">
          <a:off x="989191" y="578150"/>
          <a:ext cx="1691620" cy="1471709"/>
        </a:xfrm>
        <a:prstGeom prst="hexagon">
          <a:avLst>
            <a:gd name="adj" fmla="val 25000"/>
            <a:gd name="vf" fmla="val 115470"/>
          </a:avLst>
        </a:prstGeom>
        <a:solidFill>
          <a:schemeClr val="accent5">
            <a:shade val="50000"/>
            <a:hueOff val="150656"/>
            <a:satOff val="-35772"/>
            <a:lumOff val="2645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r>
            <a:rPr lang="en-US" sz="1400" kern="1200" dirty="0"/>
            <a:t>2 Séances </a:t>
          </a:r>
          <a:r>
            <a:rPr lang="en-US" sz="1400" kern="1200" dirty="0" err="1"/>
            <a:t>d’Education</a:t>
          </a:r>
          <a:r>
            <a:rPr lang="en-US" sz="1400" kern="1200" dirty="0"/>
            <a:t> pour les adolescents au college (4</a:t>
          </a:r>
          <a:r>
            <a:rPr lang="en-US" sz="1400" kern="1200" baseline="30000" dirty="0"/>
            <a:t>ème</a:t>
          </a:r>
          <a:r>
            <a:rPr lang="en-US" sz="1400" kern="1200" dirty="0"/>
            <a:t>/3</a:t>
          </a:r>
          <a:r>
            <a:rPr lang="en-US" sz="1400" kern="1200" baseline="30000" dirty="0"/>
            <a:t>ème</a:t>
          </a:r>
          <a:r>
            <a:rPr lang="en-US" sz="1400" kern="1200" dirty="0"/>
            <a:t>) </a:t>
          </a:r>
        </a:p>
      </dsp:txBody>
      <dsp:txXfrm rot="-5400000">
        <a:off x="1328487" y="731806"/>
        <a:ext cx="1013027" cy="1164398"/>
      </dsp:txXfrm>
    </dsp:sp>
    <dsp:sp modelId="{32F9C279-A3F3-494F-B87F-AE3376AAA7CE}">
      <dsp:nvSpPr>
        <dsp:cNvPr id="0" name=""/>
        <dsp:cNvSpPr/>
      </dsp:nvSpPr>
      <dsp:spPr>
        <a:xfrm rot="5400000">
          <a:off x="1780869" y="2013997"/>
          <a:ext cx="1691620" cy="1471709"/>
        </a:xfrm>
        <a:prstGeom prst="hexagon">
          <a:avLst>
            <a:gd name="adj" fmla="val 25000"/>
            <a:gd name="vf" fmla="val 115470"/>
          </a:avLst>
        </a:prstGeom>
        <a:solidFill>
          <a:schemeClr val="accent5">
            <a:shade val="50000"/>
            <a:hueOff val="301312"/>
            <a:satOff val="-71543"/>
            <a:lumOff val="5291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kern="1200" dirty="0"/>
            <a:t>Un</a:t>
          </a:r>
          <a:r>
            <a:rPr lang="en-US" sz="1200" kern="1200" baseline="0" dirty="0"/>
            <a:t> site internet HPVgame.fr</a:t>
          </a:r>
        </a:p>
        <a:p>
          <a:pPr marL="0" lvl="0" indent="0" algn="ctr" defTabSz="533400">
            <a:lnSpc>
              <a:spcPct val="90000"/>
            </a:lnSpc>
            <a:spcBef>
              <a:spcPct val="0"/>
            </a:spcBef>
            <a:spcAft>
              <a:spcPct val="35000"/>
            </a:spcAft>
            <a:buNone/>
          </a:pPr>
          <a:r>
            <a:rPr lang="en-US" sz="1200" kern="1200" baseline="0" dirty="0"/>
            <a:t>Ressources parents, Adolescents</a:t>
          </a:r>
          <a:endParaRPr lang="en-US" sz="1200" kern="1200" dirty="0"/>
        </a:p>
      </dsp:txBody>
      <dsp:txXfrm rot="-5400000">
        <a:off x="2120165" y="2167653"/>
        <a:ext cx="1013027" cy="1164398"/>
      </dsp:txXfrm>
    </dsp:sp>
    <dsp:sp modelId="{B9A8F077-7965-4A40-ABE9-F3BEA2A482E6}">
      <dsp:nvSpPr>
        <dsp:cNvPr id="0" name=""/>
        <dsp:cNvSpPr/>
      </dsp:nvSpPr>
      <dsp:spPr>
        <a:xfrm>
          <a:off x="2976" y="2242366"/>
          <a:ext cx="1826950" cy="1014972"/>
        </a:xfrm>
        <a:prstGeom prst="rect">
          <a:avLst/>
        </a:prstGeom>
        <a:noFill/>
        <a:ln>
          <a:noFill/>
        </a:ln>
        <a:effectLst/>
      </dsp:spPr>
      <dsp:style>
        <a:lnRef idx="0">
          <a:scrgbClr r="0" g="0" b="0"/>
        </a:lnRef>
        <a:fillRef idx="0">
          <a:scrgbClr r="0" g="0" b="0"/>
        </a:fillRef>
        <a:effectRef idx="0">
          <a:scrgbClr r="0" g="0" b="0"/>
        </a:effectRef>
        <a:fontRef idx="minor"/>
      </dsp:style>
    </dsp:sp>
    <dsp:sp modelId="{00B58215-B267-4162-A9CA-2F5C810B00DE}">
      <dsp:nvSpPr>
        <dsp:cNvPr id="0" name=""/>
        <dsp:cNvSpPr/>
      </dsp:nvSpPr>
      <dsp:spPr>
        <a:xfrm rot="5400000">
          <a:off x="3370316" y="2013997"/>
          <a:ext cx="1691620" cy="1471709"/>
        </a:xfrm>
        <a:prstGeom prst="hexagon">
          <a:avLst>
            <a:gd name="adj" fmla="val 25000"/>
            <a:gd name="vf" fmla="val 115470"/>
          </a:avLst>
        </a:prstGeom>
        <a:solidFill>
          <a:schemeClr val="accent5">
            <a:shade val="50000"/>
            <a:hueOff val="150656"/>
            <a:satOff val="-35772"/>
            <a:lumOff val="2645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33400">
            <a:lnSpc>
              <a:spcPct val="90000"/>
            </a:lnSpc>
            <a:spcBef>
              <a:spcPct val="0"/>
            </a:spcBef>
            <a:spcAft>
              <a:spcPct val="35000"/>
            </a:spcAft>
            <a:buNone/>
          </a:pPr>
          <a:r>
            <a:rPr lang="en-US" sz="1200" kern="1200" dirty="0"/>
            <a:t>Des</a:t>
          </a:r>
          <a:r>
            <a:rPr lang="en-US" sz="1200" kern="1200" baseline="0" dirty="0"/>
            <a:t> reunions </a:t>
          </a:r>
          <a:r>
            <a:rPr lang="en-US" sz="1200" kern="1200" baseline="0" dirty="0" err="1"/>
            <a:t>d’information</a:t>
          </a:r>
          <a:r>
            <a:rPr lang="en-US" sz="1200" kern="1200" baseline="0" dirty="0"/>
            <a:t> </a:t>
          </a:r>
          <a:r>
            <a:rPr lang="en-US" sz="1200" kern="1200" baseline="0" dirty="0" err="1"/>
            <a:t>en</a:t>
          </a:r>
          <a:r>
            <a:rPr lang="en-US" sz="1200" kern="1200" baseline="0" dirty="0"/>
            <a:t> </a:t>
          </a:r>
          <a:r>
            <a:rPr lang="en-US" sz="1200" kern="1200" baseline="0" dirty="0" err="1"/>
            <a:t>ligne</a:t>
          </a:r>
          <a:r>
            <a:rPr lang="en-US" sz="1200" kern="1200" baseline="0" dirty="0"/>
            <a:t> pour les parents</a:t>
          </a:r>
          <a:endParaRPr lang="en-US" sz="1200" kern="1200" dirty="0"/>
        </a:p>
      </dsp:txBody>
      <dsp:txXfrm rot="-5400000">
        <a:off x="3709612" y="2167653"/>
        <a:ext cx="1013027" cy="1164398"/>
      </dsp:txXfrm>
    </dsp:sp>
  </dsp:spTree>
</dsp:drawing>
</file>

<file path=ppt/diagrams/layout1.xml><?xml version="1.0" encoding="utf-8"?>
<dgm:layoutDef xmlns:dgm="http://schemas.openxmlformats.org/drawingml/2006/diagram" xmlns:a="http://schemas.openxmlformats.org/drawingml/2006/main" uniqueId="urn:microsoft.com/office/officeart/2008/layout/AlternatingHexagons">
  <dgm:title val=""/>
  <dgm:desc val=""/>
  <dgm:catLst>
    <dgm:cat type="list" pri="1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1"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Name0">
    <dgm:varLst>
      <dgm:chMax/>
      <dgm:chPref/>
      <dgm:dir/>
      <dgm:animLvl val="lvl"/>
    </dgm:varLst>
    <dgm:alg type="lin">
      <dgm:param type="linDir" val="fromT"/>
    </dgm:alg>
    <dgm:shape xmlns:r="http://schemas.openxmlformats.org/officeDocument/2006/relationships" r:blip="">
      <dgm:adjLst/>
    </dgm:shape>
    <dgm:constrLst>
      <dgm:constr type="primFontSz" for="des" forName="Parent1" val="65"/>
      <dgm:constr type="primFontSz" for="des" forName="Childtext1" refType="primFontSz" refFor="des" refForName="Parent1" op="lte"/>
      <dgm:constr type="w" for="ch" forName="composite" refType="w"/>
      <dgm:constr type="h" for="ch" forName="composite" refType="h"/>
      <dgm:constr type="h" for="ch" forName="spaceBetweenRectangles" refType="w" refFor="ch" refForName="composite" fact="-0.042"/>
      <dgm:constr type="sp" refType="h" refFor="ch" refForName="composite" op="equ" fact="0.1"/>
    </dgm:constrLst>
    <dgm:forEach name="nodesForEach" axis="ch" ptType="node">
      <dgm:layoutNode name="composite">
        <dgm:alg type="composite">
          <dgm:param type="ar" val="3.6"/>
        </dgm:alg>
        <dgm:shape xmlns:r="http://schemas.openxmlformats.org/officeDocument/2006/relationships" r:blip="">
          <dgm:adjLst/>
        </dgm:shape>
        <dgm:choose name="Name1">
          <dgm:if name="Name2" func="var" arg="dir" op="equ" val="norm">
            <dgm:choose name="Name3">
              <dgm:if name="Name4" axis="self" ptType="node" func="posOdd" op="equ" val="1">
                <dgm:constrLst>
                  <dgm:constr type="l" for="ch" forName="Accent1" refType="w" fact="0.18"/>
                  <dgm:constr type="t" for="ch" forName="Accent1" refType="h" fact="0"/>
                  <dgm:constr type="h" for="ch" forName="Accent1" refType="h"/>
                  <dgm:constr type="w" for="ch" forName="Accent1" refType="h" fact="0.87"/>
                  <dgm:constr type="l" for="ch" forName="Accent1Text" refType="w" fact="0.18"/>
                  <dgm:constr type="t" for="ch" forName="Accent1Text" refType="h" fact="0"/>
                  <dgm:constr type="h" for="ch" forName="Accent1Text" refType="h"/>
                  <dgm:constr type="w" for="ch" forName="Accent1Text" refType="h" fact="0.87"/>
                  <dgm:constr type="l" for="ch" forName="Parent1" refType="w" fact="0.441"/>
                  <dgm:constr type="t" for="ch" forName="Parent1" refType="h" fact="0"/>
                  <dgm:constr type="h" for="ch" forName="Parent1" refType="h"/>
                  <dgm:constr type="w" for="ch" forName="Parent1" refType="h" fact="0.87"/>
                  <dgm:constr type="l" for="ch" forName="Childtext1" refType="w" fact="0.69"/>
                  <dgm:constr type="t" for="ch" forName="Childtext1" refType="h" fact="0.2"/>
                  <dgm:constr type="w" for="ch" forName="Childtext1" refType="w" fact="0.31"/>
                  <dgm:constr type="h" for="ch" forName="Childtext1" refType="h" fact="0.6"/>
                  <dgm:constr type="l" for="ch" forName="BalanceSpacing" refType="w" fact="0"/>
                  <dgm:constr type="t" for="ch" forName="BalanceSpacing" refType="h" fact="0"/>
                  <dgm:constr type="w" for="ch" forName="BalanceSpacing" refType="w"/>
                  <dgm:constr type="h" for="ch" forName="BalanceSpacing" refType="h" fact="0.1"/>
                  <dgm:constr type="l" for="ch" forName="BalanceSpacing1" refType="w" fact="0.69"/>
                  <dgm:constr type="t" for="ch" forName="BalanceSpacing1" refType="h" fact="0.2"/>
                  <dgm:constr type="w" for="ch" forName="BalanceSpacing1" refType="w" fact="0.31"/>
                  <dgm:constr type="h" for="ch" forName="BalanceSpacing1" refType="h" fact="0.6"/>
                </dgm:constrLst>
              </dgm:if>
              <dgm:else name="Name5">
                <dgm:constrLst>
                  <dgm:constr type="l" for="ch" forName="Accent1" refType="w" fact="0.571"/>
                  <dgm:constr type="t" for="ch" forName="Accent1" refType="h" fact="0"/>
                  <dgm:constr type="h" for="ch" forName="Accent1" refType="h"/>
                  <dgm:constr type="w" for="ch" forName="Accent1" refType="h" fact="0.87"/>
                  <dgm:constr type="l" for="ch" forName="Accent1Text" refType="w" fact="0.571"/>
                  <dgm:constr type="t" for="ch" forName="Accent1Text" refType="h" fact="0"/>
                  <dgm:constr type="h" for="ch" forName="Accent1Text" refType="h"/>
                  <dgm:constr type="w" for="ch" forName="Accent1Text" refType="h" fact="0.87"/>
                  <dgm:constr type="l" for="ch" forName="Parent1" refType="w" fact="0.31"/>
                  <dgm:constr type="t" for="ch" forName="Parent1" refType="h" fact="0"/>
                  <dgm:constr type="h" for="ch" forName="Parent1" refType="h"/>
                  <dgm:constr type="w" for="ch" forName="Parent1" refType="h" fact="0.87"/>
                  <dgm:constr type="l" for="ch" forName="Childtext1" refType="w" fact="0"/>
                  <dgm:constr type="t" for="ch" forName="Childtext1" refType="h" fact="0.2"/>
                  <dgm:constr type="w" for="ch" forName="Childtext1" refType="w" fact="0.3"/>
                  <dgm:constr type="h" for="ch" forName="Childtext1" refType="h" fact="0.6"/>
                  <dgm:constr type="l" for="ch" forName="BalanceSpacing" refType="w" fact="0.82"/>
                  <dgm:constr type="t" for="ch" forName="BalanceSpacing" refType="h" fact="0"/>
                  <dgm:constr type="w" for="ch" forName="BalanceSpacing" refType="w" fact="0.18"/>
                  <dgm:constr type="h" for="ch" forName="BalanceSpacing" refType="h"/>
                  <dgm:constr type="l" for="ch" forName="BalanceSpacing1" refType="w" fact="0"/>
                  <dgm:constr type="t" for="ch" forName="BalanceSpacing1" refType="h" fact="0.2"/>
                  <dgm:constr type="w" for="ch" forName="BalanceSpacing1" refType="w" fact="0.3"/>
                  <dgm:constr type="h" for="ch" forName="BalanceSpacing1" refType="h" fact="0.6"/>
                </dgm:constrLst>
              </dgm:else>
            </dgm:choose>
          </dgm:if>
          <dgm:else name="Name6">
            <dgm:choose name="Name7">
              <dgm:if name="Name8" axis="self" ptType="node" func="posOdd" op="equ" val="1">
                <dgm:constrLst>
                  <dgm:constr type="l" for="ch" forName="Accent1" refType="w" fact="0.571"/>
                  <dgm:constr type="t" for="ch" forName="Accent1" refType="h" fact="0"/>
                  <dgm:constr type="h" for="ch" forName="Accent1" refType="h"/>
                  <dgm:constr type="w" for="ch" forName="Accent1" refType="h" fact="0.87"/>
                  <dgm:constr type="l" for="ch" forName="Accent1Text" refType="w" fact="0.571"/>
                  <dgm:constr type="t" for="ch" forName="Accent1Text" refType="h" fact="0"/>
                  <dgm:constr type="h" for="ch" forName="Accent1Text" refType="h"/>
                  <dgm:constr type="w" for="ch" forName="Accent1Text" refType="h" fact="0.87"/>
                  <dgm:constr type="l" for="ch" forName="Parent1" refType="w" fact="0.31"/>
                  <dgm:constr type="t" for="ch" forName="Parent1" refType="h" fact="0"/>
                  <dgm:constr type="h" for="ch" forName="Parent1" refType="h"/>
                  <dgm:constr type="w" for="ch" forName="Parent1" refType="h" fact="0.87"/>
                  <dgm:constr type="l" for="ch" forName="Childtext1" refType="w" fact="0"/>
                  <dgm:constr type="t" for="ch" forName="Childtext1" refType="h" fact="0.2"/>
                  <dgm:constr type="w" for="ch" forName="Childtext1" refType="w" fact="0.3"/>
                  <dgm:constr type="h" for="ch" forName="Childtext1" refType="h" fact="0.6"/>
                  <dgm:constr type="l" for="ch" forName="BalanceSpacing" refType="w" fact="0.82"/>
                  <dgm:constr type="t" for="ch" forName="BalanceSpacing" refType="h" fact="0"/>
                  <dgm:constr type="w" for="ch" forName="BalanceSpacing" refType="w" fact="0.18"/>
                  <dgm:constr type="h" for="ch" forName="BalanceSpacing" refType="h"/>
                </dgm:constrLst>
              </dgm:if>
              <dgm:else name="Name9">
                <dgm:constrLst>
                  <dgm:constr type="l" for="ch" forName="Accent1" refType="w" fact="0.18"/>
                  <dgm:constr type="t" for="ch" forName="Accent1" refType="h" fact="0"/>
                  <dgm:constr type="h" for="ch" forName="Accent1" refType="h"/>
                  <dgm:constr type="w" for="ch" forName="Accent1" refType="h" fact="0.87"/>
                  <dgm:constr type="l" for="ch" forName="Accent1Text" refType="w" fact="0.18"/>
                  <dgm:constr type="t" for="ch" forName="Accent1Text" refType="h" fact="0"/>
                  <dgm:constr type="h" for="ch" forName="Accent1Text" refType="h"/>
                  <dgm:constr type="w" for="ch" forName="Accent1Text" refType="h" fact="0.87"/>
                  <dgm:constr type="l" for="ch" forName="Parent1" refType="w" fact="0.441"/>
                  <dgm:constr type="t" for="ch" forName="Parent1" refType="h" fact="0"/>
                  <dgm:constr type="h" for="ch" forName="Parent1" refType="h"/>
                  <dgm:constr type="w" for="ch" forName="Parent1" refType="h" fact="0.87"/>
                  <dgm:constr type="l" for="ch" forName="Childtext1" refType="w" fact="0.69"/>
                  <dgm:constr type="t" for="ch" forName="Childtext1" refType="h" fact="0.2"/>
                  <dgm:constr type="w" for="ch" forName="Childtext1" refType="w" fact="0.31"/>
                  <dgm:constr type="h" for="ch" forName="Childtext1" refType="h" fact="0.6"/>
                  <dgm:constr type="l" for="ch" forName="BalanceSpacing" refType="w" fact="0"/>
                  <dgm:constr type="t" for="ch" forName="BalanceSpacing" refType="h" fact="0"/>
                  <dgm:constr type="w" for="ch" forName="BalanceSpacing" refType="w" fact="0.18"/>
                  <dgm:constr type="h" for="ch" forName="BalanceSpacing" refType="h"/>
                </dgm:constrLst>
              </dgm:else>
            </dgm:choose>
          </dgm:else>
        </dgm:choose>
        <dgm:layoutNode name="Parent1" styleLbl="node1">
          <dgm:varLst>
            <dgm:chMax val="1"/>
            <dgm:chPref val="1"/>
            <dgm:bulletEnabled val="1"/>
          </dgm:varLst>
          <dgm:alg type="tx"/>
          <dgm:shape xmlns:r="http://schemas.openxmlformats.org/officeDocument/2006/relationships" rot="90" type="hexagon" r:blip="">
            <dgm:adjLst>
              <dgm:adj idx="1" val="0.25"/>
              <dgm:adj idx="2" val="1.1547"/>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hildtext1" styleLbl="revTx">
          <dgm:varLst>
            <dgm:chMax val="0"/>
            <dgm:chPref val="0"/>
            <dgm:bulletEnabled val="1"/>
          </dgm:varLst>
          <dgm:choose name="Name10">
            <dgm:if name="Name11" func="var" arg="dir" op="equ" val="norm">
              <dgm:choose name="Name12">
                <dgm:if name="Name13" axis="self" ptType="node" func="posOdd" op="equ" val="1">
                  <dgm:alg type="tx">
                    <dgm:param type="parTxLTRAlign" val="l"/>
                  </dgm:alg>
                </dgm:if>
                <dgm:else name="Name14">
                  <dgm:alg type="tx">
                    <dgm:param type="parTxLTRAlign" val="r"/>
                  </dgm:alg>
                </dgm:else>
              </dgm:choose>
            </dgm:if>
            <dgm:else name="Name15">
              <dgm:choose name="Name16">
                <dgm:if name="Name17" axis="self" ptType="node" func="posOdd" op="equ" val="1">
                  <dgm:alg type="tx">
                    <dgm:param type="parTxLTRAlign" val="r"/>
                  </dgm:alg>
                </dgm:if>
                <dgm:else name="Name18">
                  <dgm:alg type="tx">
                    <dgm:param type="parTxLTRAlign" val="l"/>
                  </dgm:alg>
                </dgm:else>
              </dgm:choose>
            </dgm:else>
          </dgm:choose>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BalanceSpacing">
          <dgm:alg type="sp"/>
          <dgm:shape xmlns:r="http://schemas.openxmlformats.org/officeDocument/2006/relationships" r:blip="">
            <dgm:adjLst/>
          </dgm:shape>
        </dgm:layoutNode>
        <dgm:layoutNode name="BalanceSpacing1">
          <dgm:alg type="sp"/>
          <dgm:shape xmlns:r="http://schemas.openxmlformats.org/officeDocument/2006/relationships" r:blip="">
            <dgm:adjLst/>
          </dgm:shape>
        </dgm:layoutNode>
        <dgm:forEach name="Name19" axis="followSib" ptType="sibTrans" hideLastTrans="0" cnt="1">
          <dgm:layoutNode name="Accent1Text" styleLbl="node1">
            <dgm:alg type="tx"/>
            <dgm:shape xmlns:r="http://schemas.openxmlformats.org/officeDocument/2006/relationships" rot="90" type="hexagon" r:blip="">
              <dgm:adjLst>
                <dgm:adj idx="1" val="0.25"/>
                <dgm:adj idx="2" val="1.1547"/>
              </dgm:adjLst>
            </dgm:shape>
            <dgm:presOf axis="self" ptType="sibTrans"/>
            <dgm:constrLst>
              <dgm:constr type="lMarg"/>
              <dgm:constr type="rMarg"/>
              <dgm:constr type="tMarg"/>
              <dgm:constr type="bMarg"/>
            </dgm:constrLst>
            <dgm:ruleLst>
              <dgm:rule type="primFontSz" val="5" fact="NaN" max="NaN"/>
            </dgm:ruleLst>
          </dgm:layoutNode>
        </dgm:forEach>
      </dgm:layoutNode>
      <dgm:forEach name="Name2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ge30d5beab8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ge30d5beab8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158750" indent="0">
              <a:buNone/>
            </a:pPr>
            <a:endParaRPr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
        <p:cNvGrpSpPr/>
        <p:nvPr/>
      </p:nvGrpSpPr>
      <p:grpSpPr>
        <a:xfrm>
          <a:off x="0" y="0"/>
          <a:ext cx="0" cy="0"/>
          <a:chOff x="0" y="0"/>
          <a:chExt cx="0" cy="0"/>
        </a:xfrm>
      </p:grpSpPr>
      <p:sp>
        <p:nvSpPr>
          <p:cNvPr id="63" name="Google Shape;63;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4" name="Google Shape;64;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170648822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
        <p:cNvGrpSpPr/>
        <p:nvPr/>
      </p:nvGrpSpPr>
      <p:grpSpPr>
        <a:xfrm>
          <a:off x="0" y="0"/>
          <a:ext cx="0" cy="0"/>
          <a:chOff x="0" y="0"/>
          <a:chExt cx="0" cy="0"/>
        </a:xfrm>
      </p:grpSpPr>
      <p:sp>
        <p:nvSpPr>
          <p:cNvPr id="63" name="Google Shape;63;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4" name="Google Shape;64;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fr-FR" dirty="0"/>
              <a:t>Xx à l’oral : différence avec campagnes actuelles (programme national) pour lesquelles vaccins commandés par CV</a:t>
            </a:r>
            <a:endParaRPr dirty="0"/>
          </a:p>
        </p:txBody>
      </p:sp>
    </p:spTree>
    <p:extLst>
      <p:ext uri="{BB962C8B-B14F-4D97-AF65-F5344CB8AC3E}">
        <p14:creationId xmlns:p14="http://schemas.microsoft.com/office/powerpoint/2010/main" val="45516062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
        <p:cNvGrpSpPr/>
        <p:nvPr/>
      </p:nvGrpSpPr>
      <p:grpSpPr>
        <a:xfrm>
          <a:off x="0" y="0"/>
          <a:ext cx="0" cy="0"/>
          <a:chOff x="0" y="0"/>
          <a:chExt cx="0" cy="0"/>
        </a:xfrm>
      </p:grpSpPr>
      <p:sp>
        <p:nvSpPr>
          <p:cNvPr id="63" name="Google Shape;63;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4" name="Google Shape;64;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367298994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
        <p:cNvGrpSpPr/>
        <p:nvPr/>
      </p:nvGrpSpPr>
      <p:grpSpPr>
        <a:xfrm>
          <a:off x="0" y="0"/>
          <a:ext cx="0" cy="0"/>
          <a:chOff x="0" y="0"/>
          <a:chExt cx="0" cy="0"/>
        </a:xfrm>
      </p:grpSpPr>
      <p:sp>
        <p:nvSpPr>
          <p:cNvPr id="63" name="Google Shape;63;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4" name="Google Shape;64;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fr-FR" dirty="0"/>
              <a:t>Remarque AB : revoir car c’est déjà le bilan</a:t>
            </a:r>
            <a:endParaRPr dirty="0"/>
          </a:p>
        </p:txBody>
      </p:sp>
    </p:spTree>
    <p:extLst>
      <p:ext uri="{BB962C8B-B14F-4D97-AF65-F5344CB8AC3E}">
        <p14:creationId xmlns:p14="http://schemas.microsoft.com/office/powerpoint/2010/main" val="114875449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ge30d5beab8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ge30d5beab8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158750" indent="0">
              <a:buNone/>
            </a:pPr>
            <a:endParaRPr dirty="0"/>
          </a:p>
        </p:txBody>
      </p:sp>
    </p:spTree>
    <p:extLst>
      <p:ext uri="{BB962C8B-B14F-4D97-AF65-F5344CB8AC3E}">
        <p14:creationId xmlns:p14="http://schemas.microsoft.com/office/powerpoint/2010/main" val="374705523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
        <p:cNvGrpSpPr/>
        <p:nvPr/>
      </p:nvGrpSpPr>
      <p:grpSpPr>
        <a:xfrm>
          <a:off x="0" y="0"/>
          <a:ext cx="0" cy="0"/>
          <a:chOff x="0" y="0"/>
          <a:chExt cx="0" cy="0"/>
        </a:xfrm>
      </p:grpSpPr>
      <p:sp>
        <p:nvSpPr>
          <p:cNvPr id="63" name="Google Shape;63;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4" name="Google Shape;64;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260042452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
        <p:cNvGrpSpPr/>
        <p:nvPr/>
      </p:nvGrpSpPr>
      <p:grpSpPr>
        <a:xfrm>
          <a:off x="0" y="0"/>
          <a:ext cx="0" cy="0"/>
          <a:chOff x="0" y="0"/>
          <a:chExt cx="0" cy="0"/>
        </a:xfrm>
      </p:grpSpPr>
      <p:sp>
        <p:nvSpPr>
          <p:cNvPr id="63" name="Google Shape;63;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4" name="Google Shape;64;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339859365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257175" y="842963"/>
            <a:ext cx="7386638" cy="4154487"/>
          </a:xfrm>
        </p:spPr>
      </p:sp>
      <p:sp>
        <p:nvSpPr>
          <p:cNvPr id="3" name="Espace réservé des notes 2"/>
          <p:cNvSpPr>
            <a:spLocks noGrp="1"/>
          </p:cNvSpPr>
          <p:nvPr>
            <p:ph type="body" idx="1"/>
          </p:nvPr>
        </p:nvSpPr>
        <p:spPr/>
        <p:txBody>
          <a:bodyPr/>
          <a:lstStyle/>
          <a:p>
            <a:pPr defTabSz="947867">
              <a:defRPr/>
            </a:pPr>
            <a:endParaRPr lang="fr-FR" dirty="0"/>
          </a:p>
        </p:txBody>
      </p:sp>
      <p:sp>
        <p:nvSpPr>
          <p:cNvPr id="4" name="Espace réservé du numéro de diapositive 3"/>
          <p:cNvSpPr>
            <a:spLocks noGrp="1"/>
          </p:cNvSpPr>
          <p:nvPr>
            <p:ph type="sldNum" sz="quarter" idx="5"/>
          </p:nvPr>
        </p:nvSpPr>
        <p:spPr/>
        <p:txBody>
          <a:bodyPr/>
          <a:lstStyle/>
          <a:p>
            <a:fld id="{5DC0CD5E-6ADE-4321-9F58-CA6B3B174EFB}" type="slidenum">
              <a:rPr lang="fr-FR" smtClean="0"/>
              <a:pPr/>
              <a:t>5</a:t>
            </a:fld>
            <a:endParaRPr lang="fr-FR"/>
          </a:p>
        </p:txBody>
      </p:sp>
    </p:spTree>
    <p:extLst>
      <p:ext uri="{BB962C8B-B14F-4D97-AF65-F5344CB8AC3E}">
        <p14:creationId xmlns:p14="http://schemas.microsoft.com/office/powerpoint/2010/main" val="84009409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257175" y="842963"/>
            <a:ext cx="7386638" cy="4154487"/>
          </a:xfrm>
        </p:spPr>
      </p:sp>
      <p:sp>
        <p:nvSpPr>
          <p:cNvPr id="3" name="Espace réservé des commentaires 2"/>
          <p:cNvSpPr>
            <a:spLocks noGrp="1"/>
          </p:cNvSpPr>
          <p:nvPr>
            <p:ph type="body" idx="1"/>
          </p:nvPr>
        </p:nvSpPr>
        <p:spPr/>
        <p:txBody>
          <a:bodyPr>
            <a:normAutofit/>
          </a:bodyPr>
          <a:lstStyle/>
          <a:p>
            <a:pPr defTabSz="947867">
              <a:defRPr/>
            </a:pPr>
            <a:endParaRPr lang="fr-FR" dirty="0"/>
          </a:p>
        </p:txBody>
      </p:sp>
      <p:sp>
        <p:nvSpPr>
          <p:cNvPr id="4" name="Espace réservé du numéro de diapositive 3"/>
          <p:cNvSpPr>
            <a:spLocks noGrp="1"/>
          </p:cNvSpPr>
          <p:nvPr>
            <p:ph type="sldNum" idx="10"/>
          </p:nvPr>
        </p:nvSpPr>
        <p:spPr/>
        <p:txBody>
          <a:bodyPr/>
          <a:lstStyle/>
          <a:p>
            <a:pPr algn="r"/>
            <a:fld id="{C323207B-41EE-417E-9E3A-C79548517157}" type="slidenum">
              <a:rPr lang="fr-FR" sz="1500" spc="-1">
                <a:latin typeface="Times New Roman"/>
              </a:rPr>
              <a:pPr algn="r"/>
              <a:t>6</a:t>
            </a:fld>
            <a:endParaRPr lang="fr-FR" sz="1500" spc="-1">
              <a:latin typeface="Times New Roman"/>
            </a:endParaRPr>
          </a:p>
        </p:txBody>
      </p:sp>
    </p:spTree>
    <p:extLst>
      <p:ext uri="{BB962C8B-B14F-4D97-AF65-F5344CB8AC3E}">
        <p14:creationId xmlns:p14="http://schemas.microsoft.com/office/powerpoint/2010/main" val="13169652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
        <p:cNvGrpSpPr/>
        <p:nvPr/>
      </p:nvGrpSpPr>
      <p:grpSpPr>
        <a:xfrm>
          <a:off x="0" y="0"/>
          <a:ext cx="0" cy="0"/>
          <a:chOff x="0" y="0"/>
          <a:chExt cx="0" cy="0"/>
        </a:xfrm>
      </p:grpSpPr>
      <p:sp>
        <p:nvSpPr>
          <p:cNvPr id="63" name="Google Shape;63;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4" name="Google Shape;64;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170648822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
        <p:cNvGrpSpPr/>
        <p:nvPr/>
      </p:nvGrpSpPr>
      <p:grpSpPr>
        <a:xfrm>
          <a:off x="0" y="0"/>
          <a:ext cx="0" cy="0"/>
          <a:chOff x="0" y="0"/>
          <a:chExt cx="0" cy="0"/>
        </a:xfrm>
      </p:grpSpPr>
      <p:sp>
        <p:nvSpPr>
          <p:cNvPr id="63" name="Google Shape;63;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4" name="Google Shape;64;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
        <p:cNvGrpSpPr/>
        <p:nvPr/>
      </p:nvGrpSpPr>
      <p:grpSpPr>
        <a:xfrm>
          <a:off x="0" y="0"/>
          <a:ext cx="0" cy="0"/>
          <a:chOff x="0" y="0"/>
          <a:chExt cx="0" cy="0"/>
        </a:xfrm>
      </p:grpSpPr>
      <p:sp>
        <p:nvSpPr>
          <p:cNvPr id="63" name="Google Shape;63;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4" name="Google Shape;64;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351077980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5" name="Espace réservé du numéro de diapositive 1">
            <a:extLst>
              <a:ext uri="{FF2B5EF4-FFF2-40B4-BE49-F238E27FC236}">
                <a16:creationId xmlns:a16="http://schemas.microsoft.com/office/drawing/2014/main" id="{0096C84F-5177-4E70-9500-36B6A2145449}"/>
              </a:ext>
            </a:extLst>
          </p:cNvPr>
          <p:cNvSpPr>
            <a:spLocks noGrp="1"/>
          </p:cNvSpPr>
          <p:nvPr>
            <p:ph type="sldNum" sz="quarter" idx="4"/>
          </p:nvPr>
        </p:nvSpPr>
        <p:spPr>
          <a:xfrm>
            <a:off x="0" y="4868863"/>
            <a:ext cx="543340" cy="274637"/>
          </a:xfrm>
          <a:prstGeom prst="rect">
            <a:avLst/>
          </a:prstGeom>
        </p:spPr>
        <p:txBody>
          <a:bodyPr vert="horz" lIns="91440" tIns="45720" rIns="91440" bIns="45720" rtlCol="0" anchor="ctr"/>
          <a:lstStyle>
            <a:lvl1pPr algn="r">
              <a:defRPr sz="1000">
                <a:solidFill>
                  <a:schemeClr val="tx1">
                    <a:tint val="75000"/>
                  </a:schemeClr>
                </a:solidFill>
              </a:defRPr>
            </a:lvl1pPr>
          </a:lstStyle>
          <a:p>
            <a:fld id="{7F0AB81B-8AA3-4CFC-ABE7-C10F91AD3A33}" type="slidenum">
              <a:rPr lang="en-US" smtClean="0"/>
              <a:pPr/>
              <a:t>‹N°›</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7" name="Espace réservé du numéro de diapositive 1">
            <a:extLst>
              <a:ext uri="{FF2B5EF4-FFF2-40B4-BE49-F238E27FC236}">
                <a16:creationId xmlns:a16="http://schemas.microsoft.com/office/drawing/2014/main" id="{240858BC-7953-4C90-A898-E8ABB034DA46}"/>
              </a:ext>
            </a:extLst>
          </p:cNvPr>
          <p:cNvSpPr txBox="1">
            <a:spLocks/>
          </p:cNvSpPr>
          <p:nvPr userDrawn="1"/>
        </p:nvSpPr>
        <p:spPr>
          <a:xfrm>
            <a:off x="0" y="4868863"/>
            <a:ext cx="543340" cy="274637"/>
          </a:xfrm>
          <a:prstGeom prst="rect">
            <a:avLst/>
          </a:prstGeom>
        </p:spPr>
        <p:txBody>
          <a:bodyPr vert="horz" lIns="91440" tIns="45720" rIns="91440" bIns="45720" rtlCol="0" anchor="ctr"/>
          <a:lstStyle>
            <a:defPPr marR="0" lvl="0" algn="l" rtl="0">
              <a:lnSpc>
                <a:spcPct val="100000"/>
              </a:lnSpc>
              <a:spcBef>
                <a:spcPts val="0"/>
              </a:spcBef>
              <a:spcAft>
                <a:spcPts val="0"/>
              </a:spcAft>
            </a:defPPr>
            <a:lvl1pPr marR="0" lvl="0" algn="r" rtl="0">
              <a:lnSpc>
                <a:spcPct val="100000"/>
              </a:lnSpc>
              <a:spcBef>
                <a:spcPts val="0"/>
              </a:spcBef>
              <a:spcAft>
                <a:spcPts val="0"/>
              </a:spcAft>
              <a:buClr>
                <a:srgbClr val="000000"/>
              </a:buClr>
              <a:buFont typeface="Arial"/>
              <a:defRPr sz="1000" b="0" i="0" u="none" strike="noStrike" cap="none">
                <a:solidFill>
                  <a:schemeClr val="tx1">
                    <a:tint val="75000"/>
                  </a:schemeClr>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fld id="{7F0AB81B-8AA3-4CFC-ABE7-C10F91AD3A33}" type="slidenum">
              <a:rPr lang="en-US" smtClean="0"/>
              <a:pPr/>
              <a:t>‹N°›</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rmAutofit/>
          </a:bodyPr>
          <a:lstStyle>
            <a:lvl1pPr marL="457200" lvl="0" indent="-228600">
              <a:lnSpc>
                <a:spcPct val="100000"/>
              </a:lnSpc>
              <a:spcBef>
                <a:spcPts val="0"/>
              </a:spcBef>
              <a:spcAft>
                <a:spcPts val="0"/>
              </a:spcAft>
              <a:buSzPts val="1800"/>
              <a:buNone/>
              <a:defRPr/>
            </a:lvl1pPr>
          </a:lstStyle>
          <a:p>
            <a:endParaRPr/>
          </a:p>
        </p:txBody>
      </p:sp>
      <p:sp>
        <p:nvSpPr>
          <p:cNvPr id="4" name="Espace réservé du numéro de diapositive 1">
            <a:extLst>
              <a:ext uri="{FF2B5EF4-FFF2-40B4-BE49-F238E27FC236}">
                <a16:creationId xmlns:a16="http://schemas.microsoft.com/office/drawing/2014/main" id="{EF8C43DB-BAA2-4A68-A5FE-143F2EB67082}"/>
              </a:ext>
            </a:extLst>
          </p:cNvPr>
          <p:cNvSpPr txBox="1">
            <a:spLocks/>
          </p:cNvSpPr>
          <p:nvPr userDrawn="1"/>
        </p:nvSpPr>
        <p:spPr>
          <a:xfrm>
            <a:off x="0" y="4868863"/>
            <a:ext cx="543340" cy="274637"/>
          </a:xfrm>
          <a:prstGeom prst="rect">
            <a:avLst/>
          </a:prstGeom>
        </p:spPr>
        <p:txBody>
          <a:bodyPr vert="horz" lIns="91440" tIns="45720" rIns="91440" bIns="45720" rtlCol="0" anchor="ctr"/>
          <a:lstStyle>
            <a:defPPr marR="0" lvl="0" algn="l" rtl="0">
              <a:lnSpc>
                <a:spcPct val="100000"/>
              </a:lnSpc>
              <a:spcBef>
                <a:spcPts val="0"/>
              </a:spcBef>
              <a:spcAft>
                <a:spcPts val="0"/>
              </a:spcAft>
            </a:defPPr>
            <a:lvl1pPr marR="0" lvl="0" algn="r" rtl="0">
              <a:lnSpc>
                <a:spcPct val="100000"/>
              </a:lnSpc>
              <a:spcBef>
                <a:spcPts val="0"/>
              </a:spcBef>
              <a:spcAft>
                <a:spcPts val="0"/>
              </a:spcAft>
              <a:buClr>
                <a:srgbClr val="000000"/>
              </a:buClr>
              <a:buFont typeface="Arial"/>
              <a:defRPr sz="1000" b="0" i="0" u="none" strike="noStrike" cap="none">
                <a:solidFill>
                  <a:schemeClr val="tx1">
                    <a:tint val="75000"/>
                  </a:schemeClr>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fld id="{7F0AB81B-8AA3-4CFC-ABE7-C10F91AD3A33}" type="slidenum">
              <a:rPr lang="en-US" smtClean="0"/>
              <a:pPr/>
              <a:t>‹N°›</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rmAutofit/>
          </a:bodyPr>
          <a:lstStyle>
            <a:lvl1pPr marL="457200" lvl="0" indent="-342900" algn="ctr">
              <a:spcBef>
                <a:spcPts val="0"/>
              </a:spcBef>
              <a:spcAft>
                <a:spcPts val="0"/>
              </a:spcAft>
              <a:buSzPts val="1800"/>
              <a:buChar char="●"/>
              <a:defRPr/>
            </a:lvl1pPr>
            <a:lvl2pPr marL="914400" lvl="1" indent="-317500" algn="ctr">
              <a:spcBef>
                <a:spcPts val="0"/>
              </a:spcBef>
              <a:spcAft>
                <a:spcPts val="0"/>
              </a:spcAft>
              <a:buSzPts val="1400"/>
              <a:buChar char="○"/>
              <a:defRPr/>
            </a:lvl2pPr>
            <a:lvl3pPr marL="1371600" lvl="2" indent="-317500" algn="ctr">
              <a:spcBef>
                <a:spcPts val="0"/>
              </a:spcBef>
              <a:spcAft>
                <a:spcPts val="0"/>
              </a:spcAft>
              <a:buSzPts val="1400"/>
              <a:buChar char="■"/>
              <a:defRPr/>
            </a:lvl3pPr>
            <a:lvl4pPr marL="1828800" lvl="3" indent="-317500" algn="ctr">
              <a:spcBef>
                <a:spcPts val="0"/>
              </a:spcBef>
              <a:spcAft>
                <a:spcPts val="0"/>
              </a:spcAft>
              <a:buSzPts val="1400"/>
              <a:buChar char="●"/>
              <a:defRPr/>
            </a:lvl4pPr>
            <a:lvl5pPr marL="2286000" lvl="4" indent="-317500" algn="ctr">
              <a:spcBef>
                <a:spcPts val="0"/>
              </a:spcBef>
              <a:spcAft>
                <a:spcPts val="0"/>
              </a:spcAft>
              <a:buSzPts val="1400"/>
              <a:buChar char="○"/>
              <a:defRPr/>
            </a:lvl5pPr>
            <a:lvl6pPr marL="2743200" lvl="5" indent="-317500" algn="ctr">
              <a:spcBef>
                <a:spcPts val="0"/>
              </a:spcBef>
              <a:spcAft>
                <a:spcPts val="0"/>
              </a:spcAft>
              <a:buSzPts val="1400"/>
              <a:buChar char="■"/>
              <a:defRPr/>
            </a:lvl6pPr>
            <a:lvl7pPr marL="3200400" lvl="6" indent="-317500" algn="ctr">
              <a:spcBef>
                <a:spcPts val="0"/>
              </a:spcBef>
              <a:spcAft>
                <a:spcPts val="0"/>
              </a:spcAft>
              <a:buSzPts val="1400"/>
              <a:buChar char="●"/>
              <a:defRPr/>
            </a:lvl7pPr>
            <a:lvl8pPr marL="3657600" lvl="7" indent="-317500" algn="ctr">
              <a:spcBef>
                <a:spcPts val="0"/>
              </a:spcBef>
              <a:spcAft>
                <a:spcPts val="0"/>
              </a:spcAft>
              <a:buSzPts val="1400"/>
              <a:buChar char="○"/>
              <a:defRPr/>
            </a:lvl8pPr>
            <a:lvl9pPr marL="4114800" lvl="8" indent="-317500" algn="ctr">
              <a:spcBef>
                <a:spcPts val="0"/>
              </a:spcBef>
              <a:spcAft>
                <a:spcPts val="0"/>
              </a:spcAft>
              <a:buSzPts val="1400"/>
              <a:buChar char="■"/>
              <a:defRPr/>
            </a:lvl9pPr>
          </a:lstStyle>
          <a:p>
            <a:endParaRPr/>
          </a:p>
        </p:txBody>
      </p:sp>
      <p:sp>
        <p:nvSpPr>
          <p:cNvPr id="5" name="Espace réservé du numéro de diapositive 1">
            <a:extLst>
              <a:ext uri="{FF2B5EF4-FFF2-40B4-BE49-F238E27FC236}">
                <a16:creationId xmlns:a16="http://schemas.microsoft.com/office/drawing/2014/main" id="{F3B7FDD3-842B-4849-BCDC-5714906372A2}"/>
              </a:ext>
            </a:extLst>
          </p:cNvPr>
          <p:cNvSpPr txBox="1">
            <a:spLocks/>
          </p:cNvSpPr>
          <p:nvPr userDrawn="1"/>
        </p:nvSpPr>
        <p:spPr>
          <a:xfrm>
            <a:off x="0" y="4868863"/>
            <a:ext cx="543340" cy="274637"/>
          </a:xfrm>
          <a:prstGeom prst="rect">
            <a:avLst/>
          </a:prstGeom>
        </p:spPr>
        <p:txBody>
          <a:bodyPr vert="horz" lIns="91440" tIns="45720" rIns="91440" bIns="45720" rtlCol="0" anchor="ctr"/>
          <a:lstStyle>
            <a:defPPr marR="0" lvl="0" algn="l" rtl="0">
              <a:lnSpc>
                <a:spcPct val="100000"/>
              </a:lnSpc>
              <a:spcBef>
                <a:spcPts val="0"/>
              </a:spcBef>
              <a:spcAft>
                <a:spcPts val="0"/>
              </a:spcAft>
            </a:defPPr>
            <a:lvl1pPr marR="0" lvl="0" algn="r" rtl="0">
              <a:lnSpc>
                <a:spcPct val="100000"/>
              </a:lnSpc>
              <a:spcBef>
                <a:spcPts val="0"/>
              </a:spcBef>
              <a:spcAft>
                <a:spcPts val="0"/>
              </a:spcAft>
              <a:buClr>
                <a:srgbClr val="000000"/>
              </a:buClr>
              <a:buFont typeface="Arial"/>
              <a:defRPr sz="1000" b="0" i="0" u="none" strike="noStrike" cap="none">
                <a:solidFill>
                  <a:schemeClr val="tx1">
                    <a:tint val="75000"/>
                  </a:schemeClr>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fld id="{7F0AB81B-8AA3-4CFC-ABE7-C10F91AD3A33}" type="slidenum">
              <a:rPr lang="en-US" smtClean="0"/>
              <a:pPr/>
              <a:t>‹N°›</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16"/>
        <p:cNvGrpSpPr/>
        <p:nvPr/>
      </p:nvGrpSpPr>
      <p:grpSpPr>
        <a:xfrm>
          <a:off x="0" y="0"/>
          <a:ext cx="0" cy="0"/>
          <a:chOff x="0" y="0"/>
          <a:chExt cx="0" cy="0"/>
        </a:xfrm>
      </p:grpSpPr>
      <p:sp>
        <p:nvSpPr>
          <p:cNvPr id="3" name="Rectangle 2"/>
          <p:cNvSpPr/>
          <p:nvPr userDrawn="1"/>
        </p:nvSpPr>
        <p:spPr>
          <a:xfrm>
            <a:off x="311700" y="273269"/>
            <a:ext cx="2095169" cy="641131"/>
          </a:xfrm>
          <a:prstGeom prst="rect">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8" name="Google Shape;18;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pPr lvl="0"/>
            <a:r>
              <a:rPr lang="fr-FR"/>
              <a:t>Modifier les styles du texte du masque</a:t>
            </a:r>
          </a:p>
        </p:txBody>
      </p:sp>
      <p:sp>
        <p:nvSpPr>
          <p:cNvPr id="17" name="Google Shape;17;p4"/>
          <p:cNvSpPr txBox="1">
            <a:spLocks noGrp="1"/>
          </p:cNvSpPr>
          <p:nvPr>
            <p:ph type="title"/>
          </p:nvPr>
        </p:nvSpPr>
        <p:spPr>
          <a:xfrm>
            <a:off x="313902" y="307484"/>
            <a:ext cx="8520600" cy="572700"/>
          </a:xfrm>
          <a:prstGeom prst="rect">
            <a:avLst/>
          </a:prstGeom>
          <a:noFill/>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r>
              <a:rPr lang="fr-FR"/>
              <a:t>Modifiez le style du titre</a:t>
            </a:r>
            <a:endParaRPr dirty="0"/>
          </a:p>
        </p:txBody>
      </p:sp>
      <p:pic>
        <p:nvPicPr>
          <p:cNvPr id="2" name="Image 1"/>
          <p:cNvPicPr>
            <a:picLocks noChangeAspect="1"/>
          </p:cNvPicPr>
          <p:nvPr userDrawn="1"/>
        </p:nvPicPr>
        <p:blipFill>
          <a:blip r:embed="rId2"/>
          <a:stretch>
            <a:fillRect/>
          </a:stretch>
        </p:blipFill>
        <p:spPr>
          <a:xfrm>
            <a:off x="0" y="3851036"/>
            <a:ext cx="9144793" cy="1292464"/>
          </a:xfrm>
          <a:prstGeom prst="rect">
            <a:avLst/>
          </a:prstGeom>
        </p:spPr>
      </p:pic>
    </p:spTree>
    <p:extLst>
      <p:ext uri="{BB962C8B-B14F-4D97-AF65-F5344CB8AC3E}">
        <p14:creationId xmlns:p14="http://schemas.microsoft.com/office/powerpoint/2010/main" val="1284181494"/>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0"/>
              </a:spcBef>
              <a:spcAft>
                <a:spcPts val="0"/>
              </a:spcAft>
              <a:buClr>
                <a:schemeClr val="dk2"/>
              </a:buClr>
              <a:buSzPts val="1400"/>
              <a:buChar char="○"/>
              <a:defRPr>
                <a:solidFill>
                  <a:schemeClr val="dk2"/>
                </a:solidFill>
              </a:defRPr>
            </a:lvl2pPr>
            <a:lvl3pPr marL="1371600" lvl="2" indent="-317500">
              <a:lnSpc>
                <a:spcPct val="115000"/>
              </a:lnSpc>
              <a:spcBef>
                <a:spcPts val="0"/>
              </a:spcBef>
              <a:spcAft>
                <a:spcPts val="0"/>
              </a:spcAft>
              <a:buClr>
                <a:schemeClr val="dk2"/>
              </a:buClr>
              <a:buSzPts val="1400"/>
              <a:buChar char="■"/>
              <a:defRPr>
                <a:solidFill>
                  <a:schemeClr val="dk2"/>
                </a:solidFill>
              </a:defRPr>
            </a:lvl3pPr>
            <a:lvl4pPr marL="1828800" lvl="3" indent="-317500">
              <a:lnSpc>
                <a:spcPct val="115000"/>
              </a:lnSpc>
              <a:spcBef>
                <a:spcPts val="0"/>
              </a:spcBef>
              <a:spcAft>
                <a:spcPts val="0"/>
              </a:spcAft>
              <a:buClr>
                <a:schemeClr val="dk2"/>
              </a:buClr>
              <a:buSzPts val="1400"/>
              <a:buChar char="●"/>
              <a:defRPr>
                <a:solidFill>
                  <a:schemeClr val="dk2"/>
                </a:solidFill>
              </a:defRPr>
            </a:lvl4pPr>
            <a:lvl5pPr marL="2286000" lvl="4" indent="-317500">
              <a:lnSpc>
                <a:spcPct val="115000"/>
              </a:lnSpc>
              <a:spcBef>
                <a:spcPts val="0"/>
              </a:spcBef>
              <a:spcAft>
                <a:spcPts val="0"/>
              </a:spcAft>
              <a:buClr>
                <a:schemeClr val="dk2"/>
              </a:buClr>
              <a:buSzPts val="1400"/>
              <a:buChar char="○"/>
              <a:defRPr>
                <a:solidFill>
                  <a:schemeClr val="dk2"/>
                </a:solidFill>
              </a:defRPr>
            </a:lvl5pPr>
            <a:lvl6pPr marL="2743200" lvl="5" indent="-317500">
              <a:lnSpc>
                <a:spcPct val="115000"/>
              </a:lnSpc>
              <a:spcBef>
                <a:spcPts val="0"/>
              </a:spcBef>
              <a:spcAft>
                <a:spcPts val="0"/>
              </a:spcAft>
              <a:buClr>
                <a:schemeClr val="dk2"/>
              </a:buClr>
              <a:buSzPts val="1400"/>
              <a:buChar char="■"/>
              <a:defRPr>
                <a:solidFill>
                  <a:schemeClr val="dk2"/>
                </a:solidFill>
              </a:defRPr>
            </a:lvl6pPr>
            <a:lvl7pPr marL="3200400" lvl="6" indent="-317500">
              <a:lnSpc>
                <a:spcPct val="115000"/>
              </a:lnSpc>
              <a:spcBef>
                <a:spcPts val="0"/>
              </a:spcBef>
              <a:spcAft>
                <a:spcPts val="0"/>
              </a:spcAft>
              <a:buClr>
                <a:schemeClr val="dk2"/>
              </a:buClr>
              <a:buSzPts val="1400"/>
              <a:buChar char="●"/>
              <a:defRPr>
                <a:solidFill>
                  <a:schemeClr val="dk2"/>
                </a:solidFill>
              </a:defRPr>
            </a:lvl7pPr>
            <a:lvl8pPr marL="3657600" lvl="7" indent="-317500">
              <a:lnSpc>
                <a:spcPct val="115000"/>
              </a:lnSpc>
              <a:spcBef>
                <a:spcPts val="0"/>
              </a:spcBef>
              <a:spcAft>
                <a:spcPts val="0"/>
              </a:spcAft>
              <a:buClr>
                <a:schemeClr val="dk2"/>
              </a:buClr>
              <a:buSzPts val="1400"/>
              <a:buChar char="○"/>
              <a:defRPr>
                <a:solidFill>
                  <a:schemeClr val="dk2"/>
                </a:solidFill>
              </a:defRPr>
            </a:lvl8pPr>
            <a:lvl9pPr marL="4114800" lvl="8" indent="-317500">
              <a:lnSpc>
                <a:spcPct val="115000"/>
              </a:lnSpc>
              <a:spcBef>
                <a:spcPts val="0"/>
              </a:spcBef>
              <a:spcAft>
                <a:spcPts val="0"/>
              </a:spcAft>
              <a:buClr>
                <a:schemeClr val="dk2"/>
              </a:buClr>
              <a:buSzPts val="1400"/>
              <a:buChar char="■"/>
              <a:defRPr>
                <a:solidFill>
                  <a:schemeClr val="dk2"/>
                </a:solidFill>
              </a:defRPr>
            </a:lvl9pPr>
          </a:lstStyle>
          <a:p>
            <a:endParaRPr/>
          </a:p>
        </p:txBody>
      </p:sp>
      <p:sp>
        <p:nvSpPr>
          <p:cNvPr id="2" name="Espace réservé du numéro de diapositive 1">
            <a:extLst>
              <a:ext uri="{FF2B5EF4-FFF2-40B4-BE49-F238E27FC236}">
                <a16:creationId xmlns:a16="http://schemas.microsoft.com/office/drawing/2014/main" id="{2936DF62-5799-4EF4-82CE-AF0DD4E61858}"/>
              </a:ext>
            </a:extLst>
          </p:cNvPr>
          <p:cNvSpPr>
            <a:spLocks noGrp="1"/>
          </p:cNvSpPr>
          <p:nvPr>
            <p:ph type="sldNum" sz="quarter" idx="4"/>
          </p:nvPr>
        </p:nvSpPr>
        <p:spPr>
          <a:xfrm>
            <a:off x="0" y="4868863"/>
            <a:ext cx="543340" cy="274637"/>
          </a:xfrm>
          <a:prstGeom prst="rect">
            <a:avLst/>
          </a:prstGeom>
        </p:spPr>
        <p:txBody>
          <a:bodyPr vert="horz" lIns="91440" tIns="45720" rIns="91440" bIns="45720" rtlCol="0" anchor="ctr"/>
          <a:lstStyle>
            <a:lvl1pPr algn="r">
              <a:defRPr sz="1000">
                <a:solidFill>
                  <a:schemeClr val="tx1">
                    <a:tint val="75000"/>
                  </a:schemeClr>
                </a:solidFill>
              </a:defRPr>
            </a:lvl1pPr>
          </a:lstStyle>
          <a:p>
            <a:fld id="{7F0AB81B-8AA3-4CFC-ABE7-C10F91AD3A33}" type="slidenum">
              <a:rPr lang="en-US" smtClean="0"/>
              <a:pPr/>
              <a:t>‹N°›</a:t>
            </a:fld>
            <a:endParaRPr lang="en-US"/>
          </a:p>
        </p:txBody>
      </p:sp>
    </p:spTree>
  </p:cSld>
  <p:clrMap bg1="lt1" tx1="dk1" bg2="dk2" tx2="lt2" accent1="accent1" accent2="accent2" accent3="accent3" accent4="accent4" accent5="accent5" accent6="accent6" hlink="hlink" folHlink="folHlink"/>
  <p:sldLayoutIdLst>
    <p:sldLayoutId id="2147483648" r:id="rId1"/>
    <p:sldLayoutId id="2147483655" r:id="rId2"/>
    <p:sldLayoutId id="2147483656" r:id="rId3"/>
    <p:sldLayoutId id="2147483657" r:id="rId4"/>
    <p:sldLayoutId id="2147483662" r:id="rId5"/>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jpeg"/><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9.xml"/><Relationship Id="rId1" Type="http://schemas.openxmlformats.org/officeDocument/2006/relationships/slideLayout" Target="../slideLayouts/slideLayout1.xml"/><Relationship Id="rId5" Type="http://schemas.openxmlformats.org/officeDocument/2006/relationships/image" Target="../media/image26.png"/><Relationship Id="rId4" Type="http://schemas.openxmlformats.org/officeDocument/2006/relationships/image" Target="../media/image25.png"/></Relationships>
</file>

<file path=ppt/slides/_rels/slide1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3.xml"/><Relationship Id="rId1" Type="http://schemas.openxmlformats.org/officeDocument/2006/relationships/slideLayout" Target="../slideLayouts/slideLayout1.xml"/><Relationship Id="rId6" Type="http://schemas.openxmlformats.org/officeDocument/2006/relationships/image" Target="../media/image29.png"/><Relationship Id="rId5" Type="http://schemas.openxmlformats.org/officeDocument/2006/relationships/image" Target="../media/image28.png"/><Relationship Id="rId4" Type="http://schemas.openxmlformats.org/officeDocument/2006/relationships/image" Target="../media/image27.png"/></Relationships>
</file>

<file path=ppt/slides/_rels/slide2.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2.jpg"/><Relationship Id="rId7"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3.jpeg"/><Relationship Id="rId5" Type="http://schemas.openxmlformats.org/officeDocument/2006/relationships/image" Target="../media/image8.jpeg"/><Relationship Id="rId4" Type="http://schemas.openxmlformats.org/officeDocument/2006/relationships/image" Target="../media/image7.jpeg"/></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5.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5.xml"/><Relationship Id="rId4" Type="http://schemas.openxmlformats.org/officeDocument/2006/relationships/image" Target="../media/image10.png"/></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7" Type="http://schemas.openxmlformats.org/officeDocument/2006/relationships/image" Target="../media/image15.png"/><Relationship Id="rId2" Type="http://schemas.openxmlformats.org/officeDocument/2006/relationships/notesSlide" Target="../notesSlides/notesSlide6.xml"/><Relationship Id="rId1" Type="http://schemas.openxmlformats.org/officeDocument/2006/relationships/slideLayout" Target="../slideLayouts/slideLayout5.xml"/><Relationship Id="rId6" Type="http://schemas.openxmlformats.org/officeDocument/2006/relationships/oleObject" Target="../embeddings/oleObject1.bin"/><Relationship Id="rId5" Type="http://schemas.openxmlformats.org/officeDocument/2006/relationships/image" Target="../media/image14.png"/><Relationship Id="rId4" Type="http://schemas.openxmlformats.org/officeDocument/2006/relationships/image" Target="../media/image13.png"/></Relationships>
</file>

<file path=ppt/slides/_rels/slide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5.xml"/><Relationship Id="rId5" Type="http://schemas.openxmlformats.org/officeDocument/2006/relationships/image" Target="../media/image19.png"/><Relationship Id="rId4" Type="http://schemas.openxmlformats.org/officeDocument/2006/relationships/image" Target="../media/image18.png"/></Relationships>
</file>

<file path=ppt/slides/_rels/slide8.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hyperlink" Target="https://www.hpvgame.fr/index.php" TargetMode="Externa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image" Target="../media/image24.svg"/><Relationship Id="rId5" Type="http://schemas.openxmlformats.org/officeDocument/2006/relationships/image" Target="../media/image23.png"/><Relationship Id="rId4" Type="http://schemas.openxmlformats.org/officeDocument/2006/relationships/image" Target="../media/image2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sp>
        <p:nvSpPr>
          <p:cNvPr id="54" name="Google Shape;54;p13"/>
          <p:cNvSpPr txBox="1"/>
          <p:nvPr/>
        </p:nvSpPr>
        <p:spPr>
          <a:xfrm>
            <a:off x="209300" y="-97600"/>
            <a:ext cx="1153500" cy="877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GB" sz="4500" b="1">
                <a:latin typeface="Calibri"/>
                <a:ea typeface="Calibri"/>
                <a:cs typeface="Calibri"/>
                <a:sym typeface="Calibri"/>
              </a:rPr>
              <a:t>4.1</a:t>
            </a:r>
            <a:endParaRPr sz="4500" b="1">
              <a:latin typeface="Calibri"/>
              <a:ea typeface="Calibri"/>
              <a:cs typeface="Calibri"/>
              <a:sym typeface="Calibri"/>
            </a:endParaRPr>
          </a:p>
        </p:txBody>
      </p:sp>
      <p:sp>
        <p:nvSpPr>
          <p:cNvPr id="55" name="Google Shape;55;p13"/>
          <p:cNvSpPr txBox="1"/>
          <p:nvPr/>
        </p:nvSpPr>
        <p:spPr>
          <a:xfrm>
            <a:off x="1832975" y="328800"/>
            <a:ext cx="7241400" cy="5850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GB" sz="2600" b="1">
                <a:solidFill>
                  <a:schemeClr val="dk1"/>
                </a:solidFill>
                <a:latin typeface="Calibri"/>
                <a:ea typeface="Calibri"/>
                <a:cs typeface="Calibri"/>
                <a:sym typeface="Calibri"/>
              </a:rPr>
              <a:t>DÉFINITION OUTIL D’AIDE À LA DÉCISION PARTAGÉE</a:t>
            </a:r>
            <a:endParaRPr sz="2100" b="1">
              <a:solidFill>
                <a:schemeClr val="dk1"/>
              </a:solidFill>
              <a:latin typeface="Calibri"/>
              <a:ea typeface="Calibri"/>
              <a:cs typeface="Calibri"/>
              <a:sym typeface="Calibri"/>
            </a:endParaRPr>
          </a:p>
        </p:txBody>
      </p:sp>
      <p:sp>
        <p:nvSpPr>
          <p:cNvPr id="56" name="Google Shape;56;p13"/>
          <p:cNvSpPr txBox="1"/>
          <p:nvPr/>
        </p:nvSpPr>
        <p:spPr>
          <a:xfrm>
            <a:off x="1973575" y="4053850"/>
            <a:ext cx="6873300" cy="831300"/>
          </a:xfrm>
          <a:prstGeom prst="rect">
            <a:avLst/>
          </a:prstGeom>
          <a:noFill/>
          <a:ln>
            <a:noFill/>
          </a:ln>
        </p:spPr>
        <p:txBody>
          <a:bodyPr spcFirstLastPara="1" wrap="square" lIns="91425" tIns="91425" rIns="91425" bIns="91425" anchor="t" anchorCtr="0">
            <a:spAutoFit/>
          </a:bodyPr>
          <a:lstStyle/>
          <a:p>
            <a:pPr marL="0" lvl="0" indent="0" algn="l" rtl="0">
              <a:lnSpc>
                <a:spcPct val="90000"/>
              </a:lnSpc>
              <a:spcBef>
                <a:spcPts val="1000"/>
              </a:spcBef>
              <a:spcAft>
                <a:spcPts val="0"/>
              </a:spcAft>
              <a:buNone/>
            </a:pPr>
            <a:r>
              <a:rPr lang="en-GB" sz="2100">
                <a:solidFill>
                  <a:schemeClr val="dk1"/>
                </a:solidFill>
                <a:latin typeface="Calibri"/>
                <a:ea typeface="Calibri"/>
                <a:cs typeface="Calibri"/>
                <a:sym typeface="Calibri"/>
              </a:rPr>
              <a:t>• Les aides à la décision pour les patients complètent (et non remplacent) les conseils des cliniciens sur les options.</a:t>
            </a:r>
            <a:endParaRPr sz="1200"/>
          </a:p>
        </p:txBody>
      </p:sp>
      <p:pic>
        <p:nvPicPr>
          <p:cNvPr id="57" name="Google Shape;57;p13"/>
          <p:cNvPicPr preferRelativeResize="0"/>
          <p:nvPr/>
        </p:nvPicPr>
        <p:blipFill rotWithShape="1">
          <a:blip r:embed="rId3">
            <a:alphaModFix/>
          </a:blip>
          <a:srcRect b="74877"/>
          <a:stretch/>
        </p:blipFill>
        <p:spPr>
          <a:xfrm>
            <a:off x="-5825" y="25125"/>
            <a:ext cx="9144000" cy="1292174"/>
          </a:xfrm>
          <a:prstGeom prst="rect">
            <a:avLst/>
          </a:prstGeom>
          <a:noFill/>
          <a:ln>
            <a:noFill/>
          </a:ln>
        </p:spPr>
      </p:pic>
      <p:sp>
        <p:nvSpPr>
          <p:cNvPr id="58" name="Google Shape;58;p13"/>
          <p:cNvSpPr txBox="1"/>
          <p:nvPr/>
        </p:nvSpPr>
        <p:spPr>
          <a:xfrm>
            <a:off x="748525" y="1946200"/>
            <a:ext cx="7677900" cy="1108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a:p>
        </p:txBody>
      </p:sp>
      <p:sp>
        <p:nvSpPr>
          <p:cNvPr id="59" name="Google Shape;59;p13"/>
          <p:cNvSpPr/>
          <p:nvPr/>
        </p:nvSpPr>
        <p:spPr>
          <a:xfrm>
            <a:off x="727225" y="1162426"/>
            <a:ext cx="7778822" cy="1670122"/>
          </a:xfrm>
          <a:prstGeom prst="rect">
            <a:avLst/>
          </a:prstGeom>
          <a:solidFill>
            <a:schemeClr val="accent5"/>
          </a:solidFill>
          <a:ln w="9525"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lvl="0" algn="ctr"/>
            <a:r>
              <a:rPr lang="fr-FR" sz="3600" b="1" dirty="0">
                <a:latin typeface="Calibri"/>
                <a:ea typeface="Calibri"/>
                <a:cs typeface="Calibri"/>
                <a:sym typeface="Calibri"/>
              </a:rPr>
              <a:t>MOOC – Module 2</a:t>
            </a:r>
          </a:p>
          <a:p>
            <a:pPr lvl="0" algn="ctr"/>
            <a:r>
              <a:rPr lang="fr-FR" sz="3600" b="1" dirty="0">
                <a:latin typeface="Calibri"/>
                <a:ea typeface="Calibri"/>
                <a:cs typeface="Calibri"/>
                <a:sym typeface="Calibri"/>
              </a:rPr>
              <a:t>Les interventions en collège : recommandations</a:t>
            </a:r>
          </a:p>
        </p:txBody>
      </p:sp>
      <p:pic>
        <p:nvPicPr>
          <p:cNvPr id="61" name="Google Shape;61;p13"/>
          <p:cNvPicPr preferRelativeResize="0"/>
          <p:nvPr/>
        </p:nvPicPr>
        <p:blipFill rotWithShape="1">
          <a:blip r:embed="rId3">
            <a:alphaModFix/>
          </a:blip>
          <a:srcRect t="69853" b="5024"/>
          <a:stretch/>
        </p:blipFill>
        <p:spPr>
          <a:xfrm>
            <a:off x="-5825" y="3833350"/>
            <a:ext cx="9144000" cy="1292174"/>
          </a:xfrm>
          <a:prstGeom prst="rect">
            <a:avLst/>
          </a:prstGeom>
          <a:noFill/>
          <a:ln>
            <a:noFill/>
          </a:ln>
        </p:spPr>
      </p:pic>
      <p:sp>
        <p:nvSpPr>
          <p:cNvPr id="2" name="ZoneTexte 1"/>
          <p:cNvSpPr txBox="1"/>
          <p:nvPr/>
        </p:nvSpPr>
        <p:spPr>
          <a:xfrm>
            <a:off x="868680" y="3205404"/>
            <a:ext cx="7637366" cy="413959"/>
          </a:xfrm>
          <a:prstGeom prst="rect">
            <a:avLst/>
          </a:prstGeom>
          <a:noFill/>
        </p:spPr>
        <p:txBody>
          <a:bodyPr wrap="square" rtlCol="0">
            <a:spAutoFit/>
          </a:bodyPr>
          <a:lstStyle/>
          <a:p>
            <a:pPr algn="ctr">
              <a:lnSpc>
                <a:spcPct val="110000"/>
              </a:lnSpc>
            </a:pPr>
            <a:r>
              <a:rPr lang="fr-FR" sz="2000" dirty="0">
                <a:latin typeface="Calibri" panose="020F0502020204030204" pitchFamily="34" charset="0"/>
                <a:cs typeface="Calibri" panose="020F0502020204030204" pitchFamily="34" charset="0"/>
              </a:rPr>
              <a:t>A. Gagneux-Brunon, AS. </a:t>
            </a:r>
            <a:r>
              <a:rPr lang="fr-FR" sz="2000" dirty="0" err="1">
                <a:latin typeface="Calibri" panose="020F0502020204030204" pitchFamily="34" charset="0"/>
                <a:cs typeface="Calibri" panose="020F0502020204030204" pitchFamily="34" charset="0"/>
              </a:rPr>
              <a:t>Banaszuk</a:t>
            </a:r>
            <a:r>
              <a:rPr lang="fr-FR" sz="2000" dirty="0">
                <a:latin typeface="Calibri" panose="020F0502020204030204" pitchFamily="34" charset="0"/>
                <a:cs typeface="Calibri" panose="020F0502020204030204" pitchFamily="34" charset="0"/>
              </a:rPr>
              <a:t>, A. </a:t>
            </a:r>
            <a:r>
              <a:rPr lang="fr-FR" sz="2000" dirty="0" err="1">
                <a:latin typeface="Calibri" panose="020F0502020204030204" pitchFamily="34" charset="0"/>
                <a:cs typeface="Calibri" panose="020F0502020204030204" pitchFamily="34" charset="0"/>
              </a:rPr>
              <a:t>Bocquier</a:t>
            </a:r>
            <a:endParaRPr lang="fr-FR" sz="2000" dirty="0">
              <a:latin typeface="Calibri" panose="020F0502020204030204" pitchFamily="34" charset="0"/>
              <a:cs typeface="Calibri" panose="020F0502020204030204" pitchFamily="34" charset="0"/>
            </a:endParaRPr>
          </a:p>
        </p:txBody>
      </p:sp>
      <p:pic>
        <p:nvPicPr>
          <p:cNvPr id="16" name="Image 15">
            <a:extLst>
              <a:ext uri="{FF2B5EF4-FFF2-40B4-BE49-F238E27FC236}">
                <a16:creationId xmlns:a16="http://schemas.microsoft.com/office/drawing/2014/main" id="{CBD85325-9B66-ED46-BA11-57E985F747BB}"/>
              </a:ext>
            </a:extLst>
          </p:cNvPr>
          <p:cNvPicPr>
            <a:picLocks noChangeAspect="1"/>
          </p:cNvPicPr>
          <p:nvPr/>
        </p:nvPicPr>
        <p:blipFill>
          <a:blip r:embed="rId4" cstate="hqprint">
            <a:extLst>
              <a:ext uri="{28A0092B-C50C-407E-A947-70E740481C1C}">
                <a14:useLocalDpi xmlns:a14="http://schemas.microsoft.com/office/drawing/2010/main"/>
              </a:ext>
            </a:extLst>
          </a:blip>
          <a:stretch>
            <a:fillRect/>
          </a:stretch>
        </p:blipFill>
        <p:spPr>
          <a:xfrm>
            <a:off x="7270748" y="261108"/>
            <a:ext cx="1128755" cy="590426"/>
          </a:xfrm>
          <a:prstGeom prst="rect">
            <a:avLst/>
          </a:prstGeom>
        </p:spPr>
      </p:pic>
      <p:pic>
        <p:nvPicPr>
          <p:cNvPr id="17" name="Image 16" descr="Logo-Plan-cancer-2014-2019_large.jpg"/>
          <p:cNvPicPr/>
          <p:nvPr/>
        </p:nvPicPr>
        <p:blipFill>
          <a:blip r:embed="rId5" cstate="print"/>
          <a:stretch>
            <a:fillRect/>
          </a:stretch>
        </p:blipFill>
        <p:spPr>
          <a:xfrm>
            <a:off x="135185" y="4117714"/>
            <a:ext cx="1006359" cy="595497"/>
          </a:xfrm>
          <a:prstGeom prst="rect">
            <a:avLst/>
          </a:prstGeom>
        </p:spPr>
      </p:pic>
      <p:pic>
        <p:nvPicPr>
          <p:cNvPr id="3" name="Image 2">
            <a:extLst>
              <a:ext uri="{FF2B5EF4-FFF2-40B4-BE49-F238E27FC236}">
                <a16:creationId xmlns:a16="http://schemas.microsoft.com/office/drawing/2014/main" id="{EAF11A95-AB6D-41AC-B56F-BA22DA6F6CB9}"/>
              </a:ext>
            </a:extLst>
          </p:cNvPr>
          <p:cNvPicPr>
            <a:picLocks noChangeAspect="1"/>
          </p:cNvPicPr>
          <p:nvPr/>
        </p:nvPicPr>
        <p:blipFill rotWithShape="1">
          <a:blip r:embed="rId6"/>
          <a:srcRect l="7485" t="27814" r="34552" b="14921"/>
          <a:stretch/>
        </p:blipFill>
        <p:spPr>
          <a:xfrm>
            <a:off x="5788083" y="377486"/>
            <a:ext cx="950521" cy="427792"/>
          </a:xfrm>
          <a:prstGeom prst="rect">
            <a:avLst/>
          </a:prstGeom>
        </p:spPr>
      </p:pic>
      <p:sp>
        <p:nvSpPr>
          <p:cNvPr id="6" name="Espace réservé du numéro de diapositive 5">
            <a:extLst>
              <a:ext uri="{FF2B5EF4-FFF2-40B4-BE49-F238E27FC236}">
                <a16:creationId xmlns:a16="http://schemas.microsoft.com/office/drawing/2014/main" id="{5B23C2E6-090A-4825-886C-B1876E5CD2DE}"/>
              </a:ext>
            </a:extLst>
          </p:cNvPr>
          <p:cNvSpPr>
            <a:spLocks noGrp="1"/>
          </p:cNvSpPr>
          <p:nvPr>
            <p:ph type="sldNum" sz="quarter" idx="4"/>
          </p:nvPr>
        </p:nvSpPr>
        <p:spPr/>
        <p:txBody>
          <a:bodyPr/>
          <a:lstStyle/>
          <a:p>
            <a:fld id="{7F0AB81B-8AA3-4CFC-ABE7-C10F91AD3A33}" type="slidenum">
              <a:rPr lang="en-US" smtClean="0"/>
              <a:pPr/>
              <a:t>1</a:t>
            </a:fld>
            <a:endParaRPr lang="en-US"/>
          </a:p>
        </p:txBody>
      </p:sp>
      <p:pic>
        <p:nvPicPr>
          <p:cNvPr id="15" name="Image 14">
            <a:extLst>
              <a:ext uri="{FF2B5EF4-FFF2-40B4-BE49-F238E27FC236}">
                <a16:creationId xmlns:a16="http://schemas.microsoft.com/office/drawing/2014/main" id="{4E0261D7-65A3-4D91-A58C-8446D66DDD06}"/>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t="12872" b="15820"/>
          <a:stretch/>
        </p:blipFill>
        <p:spPr bwMode="auto">
          <a:xfrm>
            <a:off x="3863410" y="273739"/>
            <a:ext cx="1465295" cy="516584"/>
          </a:xfrm>
          <a:prstGeom prst="rect">
            <a:avLst/>
          </a:prstGeom>
          <a:noFill/>
          <a:ln>
            <a:noFill/>
          </a:ln>
          <a:extLst>
            <a:ext uri="{53640926-AAD7-44D8-BBD7-CCE9431645EC}">
              <a14:shadowObscured xmlns:a14="http://schemas.microsoft.com/office/drawing/2010/main"/>
            </a:ext>
          </a:ex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65"/>
        <p:cNvGrpSpPr/>
        <p:nvPr/>
      </p:nvGrpSpPr>
      <p:grpSpPr>
        <a:xfrm>
          <a:off x="0" y="0"/>
          <a:ext cx="0" cy="0"/>
          <a:chOff x="0" y="0"/>
          <a:chExt cx="0" cy="0"/>
        </a:xfrm>
      </p:grpSpPr>
      <p:sp>
        <p:nvSpPr>
          <p:cNvPr id="66" name="Google Shape;66;p14"/>
          <p:cNvSpPr/>
          <p:nvPr/>
        </p:nvSpPr>
        <p:spPr>
          <a:xfrm>
            <a:off x="0" y="481200"/>
            <a:ext cx="1700400" cy="769800"/>
          </a:xfrm>
          <a:prstGeom prst="rect">
            <a:avLst/>
          </a:pr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1600" b="1" i="0" u="none" strike="noStrike" kern="0" cap="none" spc="0" normalizeH="0" baseline="0" noProof="0" dirty="0">
                <a:ln>
                  <a:noFill/>
                </a:ln>
                <a:solidFill>
                  <a:srgbClr val="000000"/>
                </a:solidFill>
                <a:effectLst/>
                <a:uLnTx/>
                <a:uFillTx/>
                <a:latin typeface="Arial"/>
                <a:cs typeface="Arial"/>
                <a:sym typeface="Arial"/>
              </a:rPr>
              <a:t>FACILITATION D’ACCES</a:t>
            </a:r>
          </a:p>
        </p:txBody>
      </p:sp>
      <p:sp>
        <p:nvSpPr>
          <p:cNvPr id="67" name="Google Shape;67;p14"/>
          <p:cNvSpPr txBox="1"/>
          <p:nvPr/>
        </p:nvSpPr>
        <p:spPr>
          <a:xfrm>
            <a:off x="209300" y="-97600"/>
            <a:ext cx="1153500" cy="877200"/>
          </a:xfrm>
          <a:prstGeom prst="rect">
            <a:avLst/>
          </a:prstGeom>
          <a:noFill/>
          <a:ln>
            <a:noFill/>
          </a:ln>
        </p:spPr>
        <p:txBody>
          <a:bodyPr spcFirstLastPara="1" wrap="square" lIns="91425" tIns="91425" rIns="91425" bIns="91425"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4500" b="1" i="0" u="none" strike="noStrike" kern="0" cap="none" spc="0" normalizeH="0" baseline="0" noProof="0" dirty="0">
                <a:ln>
                  <a:noFill/>
                </a:ln>
                <a:solidFill>
                  <a:srgbClr val="000000"/>
                </a:solidFill>
                <a:effectLst/>
                <a:uLnTx/>
                <a:uFillTx/>
                <a:latin typeface="Calibri"/>
                <a:ea typeface="Calibri"/>
                <a:cs typeface="Calibri"/>
                <a:sym typeface="Calibri"/>
              </a:rPr>
              <a:t>3.2</a:t>
            </a:r>
            <a:endParaRPr kumimoji="0" sz="4500" b="1" i="0" u="none" strike="noStrike" kern="0" cap="none" spc="0" normalizeH="0" baseline="0" noProof="0" dirty="0">
              <a:ln>
                <a:noFill/>
              </a:ln>
              <a:solidFill>
                <a:srgbClr val="000000"/>
              </a:solidFill>
              <a:effectLst/>
              <a:uLnTx/>
              <a:uFillTx/>
              <a:latin typeface="Calibri"/>
              <a:ea typeface="Calibri"/>
              <a:cs typeface="Calibri"/>
              <a:sym typeface="Calibri"/>
            </a:endParaRPr>
          </a:p>
        </p:txBody>
      </p:sp>
      <p:sp>
        <p:nvSpPr>
          <p:cNvPr id="68" name="Google Shape;68;p14"/>
          <p:cNvSpPr txBox="1"/>
          <p:nvPr/>
        </p:nvSpPr>
        <p:spPr>
          <a:xfrm>
            <a:off x="1880453" y="501236"/>
            <a:ext cx="6168025" cy="584745"/>
          </a:xfrm>
          <a:prstGeom prst="rect">
            <a:avLst/>
          </a:prstGeom>
          <a:noFill/>
          <a:ln>
            <a:noFill/>
          </a:ln>
        </p:spPr>
        <p:txBody>
          <a:bodyPr spcFirstLastPara="1" wrap="square" lIns="91425" tIns="91425" rIns="91425" bIns="91425"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fr-FR" sz="2600" b="1" i="0" u="none" strike="noStrike" kern="0" cap="none" spc="0" normalizeH="0" baseline="0" noProof="0" dirty="0">
                <a:ln>
                  <a:noFill/>
                </a:ln>
                <a:solidFill>
                  <a:srgbClr val="000000"/>
                </a:solidFill>
                <a:effectLst/>
                <a:uLnTx/>
                <a:uFillTx/>
                <a:latin typeface="Calibri"/>
                <a:ea typeface="Calibri"/>
                <a:cs typeface="Calibri"/>
                <a:sym typeface="Calibri"/>
              </a:rPr>
              <a:t>En amont de la journée de vaccination</a:t>
            </a:r>
            <a:endParaRPr kumimoji="0" lang="fr-FR" sz="2100" b="1" i="0" u="none" strike="noStrike" kern="0" cap="none" spc="0" normalizeH="0" baseline="0" noProof="0" dirty="0">
              <a:ln>
                <a:noFill/>
              </a:ln>
              <a:solidFill>
                <a:srgbClr val="000000"/>
              </a:solidFill>
              <a:effectLst/>
              <a:uLnTx/>
              <a:uFillTx/>
              <a:latin typeface="Calibri"/>
              <a:ea typeface="Calibri"/>
              <a:cs typeface="Calibri"/>
              <a:sym typeface="Calibri"/>
            </a:endParaRPr>
          </a:p>
        </p:txBody>
      </p:sp>
      <p:sp>
        <p:nvSpPr>
          <p:cNvPr id="8" name="Google Shape;69;p14">
            <a:extLst>
              <a:ext uri="{FF2B5EF4-FFF2-40B4-BE49-F238E27FC236}">
                <a16:creationId xmlns:a16="http://schemas.microsoft.com/office/drawing/2014/main" id="{471487CC-A0CE-4C5B-B908-F2ED55EB41BD}"/>
              </a:ext>
            </a:extLst>
          </p:cNvPr>
          <p:cNvSpPr txBox="1"/>
          <p:nvPr/>
        </p:nvSpPr>
        <p:spPr>
          <a:xfrm>
            <a:off x="525991" y="1403932"/>
            <a:ext cx="8141645" cy="2795607"/>
          </a:xfrm>
          <a:prstGeom prst="rect">
            <a:avLst/>
          </a:prstGeom>
          <a:noFill/>
          <a:ln>
            <a:noFill/>
          </a:ln>
        </p:spPr>
        <p:txBody>
          <a:bodyPr spcFirstLastPara="1" wrap="square" lIns="91425" tIns="91425" rIns="91425" bIns="91425" anchor="t" anchorCtr="0">
            <a:spAutoFit/>
          </a:bodyPr>
          <a:lstStyle/>
          <a:p>
            <a:pPr marL="0" marR="0" lvl="0" indent="0" algn="l" defTabSz="914400" rtl="0" eaLnBrk="1" fontAlgn="auto" latinLnBrk="0" hangingPunct="1">
              <a:lnSpc>
                <a:spcPct val="90000"/>
              </a:lnSpc>
              <a:spcBef>
                <a:spcPts val="1000"/>
              </a:spcBef>
              <a:spcAft>
                <a:spcPts val="0"/>
              </a:spcAft>
              <a:buClr>
                <a:srgbClr val="000000"/>
              </a:buClr>
              <a:buSzPts val="1100"/>
              <a:buFont typeface="Arial"/>
              <a:buNone/>
              <a:tabLst/>
              <a:defRPr/>
            </a:pPr>
            <a:r>
              <a:rPr kumimoji="0" lang="en-GB" sz="2000" b="1" i="0" u="none" strike="noStrike" kern="0" cap="all" spc="0" normalizeH="0" baseline="0" noProof="0" dirty="0" err="1">
                <a:ln>
                  <a:noFill/>
                </a:ln>
                <a:solidFill>
                  <a:srgbClr val="0097A7"/>
                </a:solidFill>
                <a:effectLst/>
                <a:uLnTx/>
                <a:uFillTx/>
                <a:latin typeface="Calibri" panose="020F0502020204030204" pitchFamily="34" charset="0"/>
                <a:ea typeface="Calibri"/>
                <a:cs typeface="Calibri" panose="020F0502020204030204" pitchFamily="34" charset="0"/>
                <a:sym typeface="Calibri"/>
              </a:rPr>
              <a:t>Partenaires</a:t>
            </a:r>
            <a:r>
              <a:rPr kumimoji="0" lang="en-GB" sz="2000" b="1" i="0" u="none" strike="noStrike" kern="0" cap="all" spc="0" normalizeH="0" baseline="0" noProof="0" dirty="0">
                <a:ln>
                  <a:noFill/>
                </a:ln>
                <a:solidFill>
                  <a:srgbClr val="0097A7"/>
                </a:solidFill>
                <a:effectLst/>
                <a:uLnTx/>
                <a:uFillTx/>
                <a:latin typeface="Calibri" panose="020F0502020204030204" pitchFamily="34" charset="0"/>
                <a:ea typeface="Calibri"/>
                <a:cs typeface="Calibri" panose="020F0502020204030204" pitchFamily="34" charset="0"/>
                <a:sym typeface="Calibri"/>
              </a:rPr>
              <a:t> indispensables</a:t>
            </a:r>
            <a:endParaRPr kumimoji="0" lang="en-GB" sz="1100" b="1" i="0" u="none" strike="noStrike" kern="0" cap="all" spc="0" normalizeH="0" noProof="0" dirty="0">
              <a:ln>
                <a:noFill/>
              </a:ln>
              <a:solidFill>
                <a:schemeClr val="accent5"/>
              </a:solidFill>
              <a:effectLst/>
              <a:uLnTx/>
              <a:uFillTx/>
              <a:latin typeface="Calibri" panose="020F0502020204030204" pitchFamily="34" charset="0"/>
              <a:cs typeface="Calibri" panose="020F0502020204030204" pitchFamily="34" charset="0"/>
              <a:sym typeface="Arial"/>
            </a:endParaRPr>
          </a:p>
          <a:p>
            <a:pPr marL="342900" marR="0" lvl="0" indent="-342900" algn="l" defTabSz="914400" rtl="0" eaLnBrk="1" fontAlgn="auto" latinLnBrk="0" hangingPunct="1">
              <a:lnSpc>
                <a:spcPct val="90000"/>
              </a:lnSpc>
              <a:spcBef>
                <a:spcPts val="1000"/>
              </a:spcBef>
              <a:spcAft>
                <a:spcPts val="0"/>
              </a:spcAft>
              <a:buClr>
                <a:srgbClr val="000000"/>
              </a:buClr>
              <a:buSzPct val="100000"/>
              <a:buFont typeface="Arial" panose="020B0604020202020204" pitchFamily="34" charset="0"/>
              <a:buChar char="•"/>
              <a:tabLst/>
              <a:defRPr/>
            </a:pPr>
            <a:r>
              <a:rPr kumimoji="0" lang="en-GB" sz="2000" b="1" i="0" u="none" strike="noStrike" kern="0" cap="none" spc="0" normalizeH="0" baseline="0" noProof="0" dirty="0" err="1">
                <a:ln>
                  <a:noFill/>
                </a:ln>
                <a:solidFill>
                  <a:srgbClr val="000000"/>
                </a:solidFill>
                <a:effectLst/>
                <a:uLnTx/>
                <a:uFillTx/>
                <a:latin typeface="Calibri" panose="020F0502020204030204" pitchFamily="34" charset="0"/>
                <a:ea typeface="Calibri"/>
                <a:cs typeface="Calibri" panose="020F0502020204030204" pitchFamily="34" charset="0"/>
                <a:sym typeface="Calibri"/>
              </a:rPr>
              <a:t>L’Éducation</a:t>
            </a:r>
            <a:r>
              <a:rPr kumimoji="0" lang="en-GB" sz="2000" b="1" i="0" u="none" strike="noStrike" kern="0" cap="none" spc="0" normalizeH="0" baseline="0" noProof="0" dirty="0">
                <a:ln>
                  <a:noFill/>
                </a:ln>
                <a:solidFill>
                  <a:srgbClr val="000000"/>
                </a:solidFill>
                <a:effectLst/>
                <a:uLnTx/>
                <a:uFillTx/>
                <a:latin typeface="Calibri" panose="020F0502020204030204" pitchFamily="34" charset="0"/>
                <a:ea typeface="Calibri"/>
                <a:cs typeface="Calibri" panose="020F0502020204030204" pitchFamily="34" charset="0"/>
                <a:sym typeface="Calibri"/>
              </a:rPr>
              <a:t> Nationale </a:t>
            </a:r>
            <a:r>
              <a:rPr kumimoji="0" lang="en-GB" sz="2000" b="0" i="0" u="none" strike="noStrike" kern="0" cap="none" spc="0" normalizeH="0" baseline="0" noProof="0" dirty="0">
                <a:ln>
                  <a:noFill/>
                </a:ln>
                <a:solidFill>
                  <a:srgbClr val="000000"/>
                </a:solidFill>
                <a:effectLst/>
                <a:uLnTx/>
                <a:uFillTx/>
                <a:latin typeface="Calibri" panose="020F0502020204030204" pitchFamily="34" charset="0"/>
                <a:ea typeface="Calibri"/>
                <a:cs typeface="Calibri" panose="020F0502020204030204" pitchFamily="34" charset="0"/>
                <a:sym typeface="Calibri"/>
              </a:rPr>
              <a:t>à </a:t>
            </a:r>
            <a:r>
              <a:rPr kumimoji="0" lang="en-GB" sz="2000" b="0" i="0" u="none" strike="noStrike" kern="0" cap="none" spc="0" normalizeH="0" baseline="0" noProof="0" dirty="0" err="1">
                <a:ln>
                  <a:noFill/>
                </a:ln>
                <a:solidFill>
                  <a:srgbClr val="000000"/>
                </a:solidFill>
                <a:effectLst/>
                <a:uLnTx/>
                <a:uFillTx/>
                <a:latin typeface="Calibri" panose="020F0502020204030204" pitchFamily="34" charset="0"/>
                <a:ea typeface="Calibri"/>
                <a:cs typeface="Calibri" panose="020F0502020204030204" pitchFamily="34" charset="0"/>
                <a:sym typeface="Calibri"/>
              </a:rPr>
              <a:t>toutes</a:t>
            </a:r>
            <a:r>
              <a:rPr kumimoji="0" lang="en-GB" sz="2000" b="0" i="0" u="none" strike="noStrike" kern="0" cap="none" spc="0" normalizeH="0" baseline="0" noProof="0" dirty="0">
                <a:ln>
                  <a:noFill/>
                </a:ln>
                <a:solidFill>
                  <a:srgbClr val="000000"/>
                </a:solidFill>
                <a:effectLst/>
                <a:uLnTx/>
                <a:uFillTx/>
                <a:latin typeface="Calibri" panose="020F0502020204030204" pitchFamily="34" charset="0"/>
                <a:ea typeface="Calibri"/>
                <a:cs typeface="Calibri" panose="020F0502020204030204" pitchFamily="34" charset="0"/>
                <a:sym typeface="Calibri"/>
              </a:rPr>
              <a:t> les </a:t>
            </a:r>
            <a:r>
              <a:rPr kumimoji="0" lang="en-GB" sz="2000" b="0" i="0" u="none" strike="noStrike" kern="0" cap="none" spc="0" normalizeH="0" baseline="0" noProof="0" dirty="0" err="1">
                <a:ln>
                  <a:noFill/>
                </a:ln>
                <a:solidFill>
                  <a:srgbClr val="000000"/>
                </a:solidFill>
                <a:effectLst/>
                <a:uLnTx/>
                <a:uFillTx/>
                <a:latin typeface="Calibri" panose="020F0502020204030204" pitchFamily="34" charset="0"/>
                <a:ea typeface="Calibri"/>
                <a:cs typeface="Calibri" panose="020F0502020204030204" pitchFamily="34" charset="0"/>
                <a:sym typeface="Calibri"/>
              </a:rPr>
              <a:t>échelles</a:t>
            </a:r>
            <a:r>
              <a:rPr kumimoji="0" lang="en-GB" sz="2000" b="0" i="0" u="none" strike="noStrike" kern="0" cap="none" spc="0" normalizeH="0" baseline="0" noProof="0" dirty="0">
                <a:ln>
                  <a:noFill/>
                </a:ln>
                <a:solidFill>
                  <a:srgbClr val="000000"/>
                </a:solidFill>
                <a:effectLst/>
                <a:uLnTx/>
                <a:uFillTx/>
                <a:latin typeface="Calibri" panose="020F0502020204030204" pitchFamily="34" charset="0"/>
                <a:ea typeface="Calibri"/>
                <a:cs typeface="Calibri" panose="020F0502020204030204" pitchFamily="34" charset="0"/>
                <a:sym typeface="Calibri"/>
              </a:rPr>
              <a:t> :</a:t>
            </a:r>
          </a:p>
          <a:p>
            <a:pPr marL="360363" marR="0" lvl="4" indent="0" algn="l" defTabSz="914400" rtl="0" eaLnBrk="1" fontAlgn="auto" latinLnBrk="0" hangingPunct="1">
              <a:lnSpc>
                <a:spcPct val="100000"/>
              </a:lnSpc>
              <a:spcBef>
                <a:spcPts val="0"/>
              </a:spcBef>
              <a:spcAft>
                <a:spcPts val="0"/>
              </a:spcAft>
              <a:buClr>
                <a:srgbClr val="000000"/>
              </a:buClr>
              <a:buSzPct val="100000"/>
              <a:buFont typeface="Arial"/>
              <a:buNone/>
              <a:tabLst/>
              <a:defRPr/>
            </a:pPr>
            <a:r>
              <a:rPr kumimoji="0" lang="en-GB" sz="2000" b="0" i="0" u="none" strike="noStrike" kern="0" cap="none" spc="0" normalizeH="0" baseline="0" noProof="0" dirty="0">
                <a:ln>
                  <a:noFill/>
                </a:ln>
                <a:solidFill>
                  <a:srgbClr val="000000"/>
                </a:solidFill>
                <a:effectLst/>
                <a:uLnTx/>
                <a:uFillTx/>
                <a:latin typeface="Calibri" panose="020F0502020204030204" pitchFamily="34" charset="0"/>
                <a:ea typeface="Calibri"/>
                <a:cs typeface="Calibri" panose="020F0502020204030204" pitchFamily="34" charset="0"/>
                <a:sym typeface="Calibri"/>
              </a:rPr>
              <a:t>- Nationale</a:t>
            </a:r>
            <a:r>
              <a:rPr lang="en-GB" sz="2000" dirty="0">
                <a:latin typeface="Calibri" panose="020F0502020204030204" pitchFamily="34" charset="0"/>
                <a:ea typeface="Calibri"/>
                <a:cs typeface="Calibri" panose="020F0502020204030204" pitchFamily="34" charset="0"/>
                <a:sym typeface="Calibri"/>
              </a:rPr>
              <a:t>/ </a:t>
            </a:r>
            <a:r>
              <a:rPr kumimoji="0" lang="en-GB" sz="2000" b="0" i="0" u="none" strike="noStrike" kern="0" cap="none" spc="0" normalizeH="0" baseline="0" noProof="0" dirty="0" err="1">
                <a:ln>
                  <a:noFill/>
                </a:ln>
                <a:solidFill>
                  <a:srgbClr val="000000"/>
                </a:solidFill>
                <a:effectLst/>
                <a:uLnTx/>
                <a:uFillTx/>
                <a:latin typeface="Calibri" panose="020F0502020204030204" pitchFamily="34" charset="0"/>
                <a:ea typeface="Calibri"/>
                <a:cs typeface="Calibri" panose="020F0502020204030204" pitchFamily="34" charset="0"/>
                <a:sym typeface="Calibri"/>
              </a:rPr>
              <a:t>Régionale</a:t>
            </a:r>
            <a:r>
              <a:rPr kumimoji="0" lang="en-GB" sz="2000" b="0" i="0" u="none" strike="noStrike" kern="0" cap="none" spc="0" normalizeH="0" baseline="0" noProof="0" dirty="0">
                <a:ln>
                  <a:noFill/>
                </a:ln>
                <a:solidFill>
                  <a:srgbClr val="000000"/>
                </a:solidFill>
                <a:effectLst/>
                <a:uLnTx/>
                <a:uFillTx/>
                <a:latin typeface="Calibri" panose="020F0502020204030204" pitchFamily="34" charset="0"/>
                <a:ea typeface="Calibri"/>
                <a:cs typeface="Calibri" panose="020F0502020204030204" pitchFamily="34" charset="0"/>
                <a:sym typeface="Calibri"/>
              </a:rPr>
              <a:t> </a:t>
            </a:r>
            <a:r>
              <a:rPr lang="en-GB" sz="2000" dirty="0">
                <a:latin typeface="Calibri" panose="020F0502020204030204" pitchFamily="34" charset="0"/>
                <a:ea typeface="Calibri"/>
                <a:cs typeface="Calibri" panose="020F0502020204030204" pitchFamily="34" charset="0"/>
                <a:sym typeface="Calibri"/>
              </a:rPr>
              <a:t>/</a:t>
            </a:r>
            <a:r>
              <a:rPr kumimoji="0" lang="en-GB" sz="2000" b="0" i="0" u="none" strike="noStrike" kern="0" cap="none" spc="0" normalizeH="0" baseline="0" noProof="0" dirty="0" err="1">
                <a:ln>
                  <a:noFill/>
                </a:ln>
                <a:solidFill>
                  <a:srgbClr val="000000"/>
                </a:solidFill>
                <a:effectLst/>
                <a:uLnTx/>
                <a:uFillTx/>
                <a:latin typeface="Calibri" panose="020F0502020204030204" pitchFamily="34" charset="0"/>
                <a:ea typeface="Calibri"/>
                <a:cs typeface="Calibri" panose="020F0502020204030204" pitchFamily="34" charset="0"/>
                <a:sym typeface="Calibri"/>
              </a:rPr>
              <a:t>Départementale</a:t>
            </a:r>
            <a:r>
              <a:rPr kumimoji="0" lang="en-GB" sz="2000" b="0" i="0" u="none" strike="noStrike" kern="0" cap="none" spc="0" normalizeH="0" baseline="0" noProof="0" dirty="0">
                <a:ln>
                  <a:noFill/>
                </a:ln>
                <a:solidFill>
                  <a:srgbClr val="000000"/>
                </a:solidFill>
                <a:effectLst/>
                <a:uLnTx/>
                <a:uFillTx/>
                <a:latin typeface="Calibri" panose="020F0502020204030204" pitchFamily="34" charset="0"/>
                <a:ea typeface="Calibri"/>
                <a:cs typeface="Calibri" panose="020F0502020204030204" pitchFamily="34" charset="0"/>
                <a:sym typeface="Calibri"/>
              </a:rPr>
              <a:t> </a:t>
            </a:r>
          </a:p>
          <a:p>
            <a:pPr marL="342900" marR="0" lvl="0" indent="-342900" algn="l" defTabSz="914400" rtl="0" eaLnBrk="1" fontAlgn="auto" latinLnBrk="0" hangingPunct="1">
              <a:lnSpc>
                <a:spcPct val="90000"/>
              </a:lnSpc>
              <a:spcBef>
                <a:spcPts val="1000"/>
              </a:spcBef>
              <a:spcAft>
                <a:spcPts val="0"/>
              </a:spcAft>
              <a:buClr>
                <a:srgbClr val="000000"/>
              </a:buClr>
              <a:buSzPct val="100000"/>
              <a:buFont typeface="Arial" panose="020B0604020202020204" pitchFamily="34" charset="0"/>
              <a:buChar char="•"/>
              <a:tabLst/>
              <a:defRPr/>
            </a:pPr>
            <a:r>
              <a:rPr kumimoji="0" lang="en-GB" sz="2000" b="1" i="0" u="none" strike="noStrike" kern="0" cap="none" spc="0" normalizeH="0" baseline="0" noProof="0" dirty="0">
                <a:ln>
                  <a:noFill/>
                </a:ln>
                <a:solidFill>
                  <a:srgbClr val="000000"/>
                </a:solidFill>
                <a:effectLst/>
                <a:uLnTx/>
                <a:uFillTx/>
                <a:latin typeface="Calibri" panose="020F0502020204030204" pitchFamily="34" charset="0"/>
                <a:ea typeface="Calibri"/>
                <a:cs typeface="Calibri" panose="020F0502020204030204" pitchFamily="34" charset="0"/>
                <a:sym typeface="Calibri"/>
              </a:rPr>
              <a:t>Les </a:t>
            </a:r>
            <a:r>
              <a:rPr kumimoji="0" lang="en-GB" sz="2000" b="1" i="0" u="none" strike="noStrike" kern="0" cap="none" spc="0" normalizeH="0" baseline="0" noProof="0" dirty="0" err="1">
                <a:ln>
                  <a:noFill/>
                </a:ln>
                <a:solidFill>
                  <a:srgbClr val="000000"/>
                </a:solidFill>
                <a:effectLst/>
                <a:uLnTx/>
                <a:uFillTx/>
                <a:latin typeface="Calibri" panose="020F0502020204030204" pitchFamily="34" charset="0"/>
                <a:ea typeface="Calibri"/>
                <a:cs typeface="Calibri" panose="020F0502020204030204" pitchFamily="34" charset="0"/>
                <a:sym typeface="Calibri"/>
              </a:rPr>
              <a:t>établissements</a:t>
            </a:r>
            <a:r>
              <a:rPr kumimoji="0" lang="en-GB" sz="2000" b="1" i="0" u="none" strike="noStrike" kern="0" cap="none" spc="0" normalizeH="0" baseline="0" noProof="0" dirty="0">
                <a:ln>
                  <a:noFill/>
                </a:ln>
                <a:solidFill>
                  <a:srgbClr val="000000"/>
                </a:solidFill>
                <a:effectLst/>
                <a:uLnTx/>
                <a:uFillTx/>
                <a:latin typeface="Calibri" panose="020F0502020204030204" pitchFamily="34" charset="0"/>
                <a:ea typeface="Calibri"/>
                <a:cs typeface="Calibri" panose="020F0502020204030204" pitchFamily="34" charset="0"/>
                <a:sym typeface="Calibri"/>
              </a:rPr>
              <a:t> </a:t>
            </a:r>
            <a:r>
              <a:rPr kumimoji="0" lang="en-GB" sz="2000" b="1" i="0" u="none" strike="noStrike" kern="0" cap="none" spc="0" normalizeH="0" baseline="0" noProof="0" dirty="0" err="1">
                <a:ln>
                  <a:noFill/>
                </a:ln>
                <a:solidFill>
                  <a:srgbClr val="000000"/>
                </a:solidFill>
                <a:effectLst/>
                <a:uLnTx/>
                <a:uFillTx/>
                <a:latin typeface="Calibri" panose="020F0502020204030204" pitchFamily="34" charset="0"/>
                <a:ea typeface="Calibri"/>
                <a:cs typeface="Calibri" panose="020F0502020204030204" pitchFamily="34" charset="0"/>
                <a:sym typeface="Calibri"/>
              </a:rPr>
              <a:t>privés</a:t>
            </a:r>
            <a:r>
              <a:rPr kumimoji="0" lang="en-GB" sz="2000" b="1" i="0" u="none" strike="noStrike" kern="0" cap="none" spc="0" normalizeH="0" baseline="0" noProof="0" dirty="0">
                <a:ln>
                  <a:noFill/>
                </a:ln>
                <a:solidFill>
                  <a:srgbClr val="000000"/>
                </a:solidFill>
                <a:effectLst/>
                <a:uLnTx/>
                <a:uFillTx/>
                <a:latin typeface="Calibri" panose="020F0502020204030204" pitchFamily="34" charset="0"/>
                <a:ea typeface="Calibri"/>
                <a:cs typeface="Calibri" panose="020F0502020204030204" pitchFamily="34" charset="0"/>
                <a:sym typeface="Calibri"/>
              </a:rPr>
              <a:t> </a:t>
            </a:r>
            <a:r>
              <a:rPr kumimoji="0" lang="en-GB" sz="2000" b="0" i="0" u="none" strike="noStrike" kern="0" cap="none" spc="0" normalizeH="0" baseline="0" noProof="0" dirty="0">
                <a:ln>
                  <a:noFill/>
                </a:ln>
                <a:solidFill>
                  <a:srgbClr val="000000"/>
                </a:solidFill>
                <a:effectLst/>
                <a:uLnTx/>
                <a:uFillTx/>
                <a:latin typeface="Calibri" panose="020F0502020204030204" pitchFamily="34" charset="0"/>
                <a:ea typeface="Calibri"/>
                <a:cs typeface="Calibri" panose="020F0502020204030204" pitchFamily="34" charset="0"/>
                <a:sym typeface="Calibri"/>
              </a:rPr>
              <a:t>: direction </a:t>
            </a:r>
            <a:r>
              <a:rPr kumimoji="0" lang="en-GB" sz="2000" b="0" i="0" u="none" strike="noStrike" kern="0" cap="none" spc="0" normalizeH="0" baseline="0" noProof="0" dirty="0" err="1">
                <a:ln>
                  <a:noFill/>
                </a:ln>
                <a:solidFill>
                  <a:srgbClr val="000000"/>
                </a:solidFill>
                <a:effectLst/>
                <a:uLnTx/>
                <a:uFillTx/>
                <a:latin typeface="Calibri" panose="020F0502020204030204" pitchFamily="34" charset="0"/>
                <a:ea typeface="Calibri"/>
                <a:cs typeface="Calibri" panose="020F0502020204030204" pitchFamily="34" charset="0"/>
                <a:sym typeface="Calibri"/>
              </a:rPr>
              <a:t>départementale</a:t>
            </a:r>
            <a:r>
              <a:rPr kumimoji="0" lang="en-GB" sz="2000" b="0" i="0" u="none" strike="noStrike" kern="0" cap="none" spc="0" normalizeH="0" baseline="0" noProof="0" dirty="0">
                <a:ln>
                  <a:noFill/>
                </a:ln>
                <a:solidFill>
                  <a:srgbClr val="000000"/>
                </a:solidFill>
                <a:effectLst/>
                <a:uLnTx/>
                <a:uFillTx/>
                <a:latin typeface="Calibri" panose="020F0502020204030204" pitchFamily="34" charset="0"/>
                <a:ea typeface="Calibri"/>
                <a:cs typeface="Calibri" panose="020F0502020204030204" pitchFamily="34" charset="0"/>
                <a:sym typeface="Calibri"/>
              </a:rPr>
              <a:t> </a:t>
            </a:r>
            <a:r>
              <a:rPr kumimoji="0" lang="en-GB" sz="2000" b="0" i="0" u="none" strike="noStrike" kern="0" cap="none" spc="0" normalizeH="0" baseline="0" noProof="0" dirty="0" err="1">
                <a:ln>
                  <a:noFill/>
                </a:ln>
                <a:solidFill>
                  <a:srgbClr val="000000"/>
                </a:solidFill>
                <a:effectLst/>
                <a:uLnTx/>
                <a:uFillTx/>
                <a:latin typeface="Calibri" panose="020F0502020204030204" pitchFamily="34" charset="0"/>
                <a:ea typeface="Calibri"/>
                <a:cs typeface="Calibri" panose="020F0502020204030204" pitchFamily="34" charset="0"/>
                <a:sym typeface="Calibri"/>
              </a:rPr>
              <a:t>Diocésaine</a:t>
            </a:r>
            <a:r>
              <a:rPr kumimoji="0" lang="en-GB" sz="2000" b="0" i="0" u="none" strike="noStrike" kern="0" cap="none" spc="0" normalizeH="0" baseline="0" noProof="0" dirty="0">
                <a:ln>
                  <a:noFill/>
                </a:ln>
                <a:solidFill>
                  <a:srgbClr val="000000"/>
                </a:solidFill>
                <a:effectLst/>
                <a:uLnTx/>
                <a:uFillTx/>
                <a:latin typeface="Calibri" panose="020F0502020204030204" pitchFamily="34" charset="0"/>
                <a:ea typeface="Calibri"/>
                <a:cs typeface="Calibri" panose="020F0502020204030204" pitchFamily="34" charset="0"/>
                <a:sym typeface="Calibri"/>
              </a:rPr>
              <a:t> </a:t>
            </a:r>
            <a:br>
              <a:rPr kumimoji="0" lang="en-GB" sz="2000" b="0" i="0" u="none" strike="noStrike" kern="0" cap="none" spc="0" normalizeH="0" baseline="0" noProof="0" dirty="0">
                <a:ln>
                  <a:noFill/>
                </a:ln>
                <a:solidFill>
                  <a:srgbClr val="000000"/>
                </a:solidFill>
                <a:effectLst/>
                <a:uLnTx/>
                <a:uFillTx/>
                <a:latin typeface="Calibri" panose="020F0502020204030204" pitchFamily="34" charset="0"/>
                <a:ea typeface="Calibri"/>
                <a:cs typeface="Calibri" panose="020F0502020204030204" pitchFamily="34" charset="0"/>
                <a:sym typeface="Calibri"/>
              </a:rPr>
            </a:br>
            <a:r>
              <a:rPr kumimoji="0" lang="en-GB" sz="2000" b="0" i="0" u="none" strike="noStrike" kern="0" cap="none" spc="0" normalizeH="0" baseline="0" noProof="0" dirty="0">
                <a:ln>
                  <a:noFill/>
                </a:ln>
                <a:solidFill>
                  <a:srgbClr val="000000"/>
                </a:solidFill>
                <a:effectLst/>
                <a:uLnTx/>
                <a:uFillTx/>
                <a:latin typeface="Calibri" panose="020F0502020204030204" pitchFamily="34" charset="0"/>
                <a:ea typeface="Calibri"/>
                <a:cs typeface="Calibri" panose="020F0502020204030204" pitchFamily="34" charset="0"/>
                <a:sym typeface="Calibri"/>
              </a:rPr>
              <a:t>et </a:t>
            </a:r>
            <a:r>
              <a:rPr kumimoji="0" lang="en-GB" sz="2000" b="0" i="0" u="none" strike="noStrike" kern="0" cap="none" spc="0" normalizeH="0" baseline="0" noProof="0" dirty="0" err="1">
                <a:ln>
                  <a:noFill/>
                </a:ln>
                <a:solidFill>
                  <a:srgbClr val="000000"/>
                </a:solidFill>
                <a:effectLst/>
                <a:uLnTx/>
                <a:uFillTx/>
                <a:latin typeface="Calibri" panose="020F0502020204030204" pitchFamily="34" charset="0"/>
                <a:ea typeface="Calibri"/>
                <a:cs typeface="Calibri" panose="020F0502020204030204" pitchFamily="34" charset="0"/>
                <a:sym typeface="Calibri"/>
              </a:rPr>
              <a:t>directeurs</a:t>
            </a:r>
            <a:r>
              <a:rPr kumimoji="0" lang="en-GB" sz="2000" b="0" i="0" u="none" strike="noStrike" kern="0" cap="none" spc="0" normalizeH="0" baseline="0" noProof="0" dirty="0">
                <a:ln>
                  <a:noFill/>
                </a:ln>
                <a:solidFill>
                  <a:srgbClr val="000000"/>
                </a:solidFill>
                <a:effectLst/>
                <a:uLnTx/>
                <a:uFillTx/>
                <a:latin typeface="Calibri" panose="020F0502020204030204" pitchFamily="34" charset="0"/>
                <a:ea typeface="Calibri"/>
                <a:cs typeface="Calibri" panose="020F0502020204030204" pitchFamily="34" charset="0"/>
                <a:sym typeface="Calibri"/>
              </a:rPr>
              <a:t> de collège</a:t>
            </a:r>
          </a:p>
          <a:p>
            <a:pPr marL="342900" marR="0" lvl="0" indent="-342900" algn="l" defTabSz="914400" rtl="0" eaLnBrk="1" fontAlgn="auto" latinLnBrk="0" hangingPunct="1">
              <a:lnSpc>
                <a:spcPct val="90000"/>
              </a:lnSpc>
              <a:spcBef>
                <a:spcPts val="1000"/>
              </a:spcBef>
              <a:spcAft>
                <a:spcPts val="0"/>
              </a:spcAft>
              <a:buClr>
                <a:srgbClr val="000000"/>
              </a:buClr>
              <a:buSzPct val="100000"/>
              <a:buFont typeface="Arial" panose="020B0604020202020204" pitchFamily="34" charset="0"/>
              <a:buChar char="•"/>
              <a:tabLst/>
              <a:defRPr/>
            </a:pPr>
            <a:r>
              <a:rPr kumimoji="0" lang="en-GB" sz="2000" b="1" i="0" u="none" strike="noStrike" kern="0" cap="none" spc="0" normalizeH="0" baseline="0" noProof="0" dirty="0">
                <a:ln>
                  <a:noFill/>
                </a:ln>
                <a:solidFill>
                  <a:srgbClr val="000000"/>
                </a:solidFill>
                <a:effectLst/>
                <a:uLnTx/>
                <a:uFillTx/>
                <a:latin typeface="Calibri" panose="020F0502020204030204" pitchFamily="34" charset="0"/>
                <a:ea typeface="Calibri"/>
                <a:cs typeface="Calibri" panose="020F0502020204030204" pitchFamily="34" charset="0"/>
                <a:sym typeface="Calibri"/>
              </a:rPr>
              <a:t>Les centres de vaccination </a:t>
            </a:r>
            <a:r>
              <a:rPr kumimoji="0" lang="en-GB" sz="2000" b="0" i="0" u="none" strike="noStrike" kern="0" cap="none" spc="0" normalizeH="0" baseline="0" noProof="0" dirty="0">
                <a:ln>
                  <a:noFill/>
                </a:ln>
                <a:solidFill>
                  <a:srgbClr val="000000"/>
                </a:solidFill>
                <a:effectLst/>
                <a:uLnTx/>
                <a:uFillTx/>
                <a:latin typeface="Calibri" panose="020F0502020204030204" pitchFamily="34" charset="0"/>
                <a:ea typeface="Calibri"/>
                <a:cs typeface="Calibri" panose="020F0502020204030204" pitchFamily="34" charset="0"/>
                <a:sym typeface="Calibri"/>
              </a:rPr>
              <a:t>avec </a:t>
            </a:r>
            <a:r>
              <a:rPr kumimoji="0" lang="en-GB" sz="2000" b="0" i="0" u="none" strike="noStrike" kern="0" cap="none" spc="0" normalizeH="0" baseline="0" noProof="0" dirty="0" err="1">
                <a:ln>
                  <a:noFill/>
                </a:ln>
                <a:solidFill>
                  <a:srgbClr val="000000"/>
                </a:solidFill>
                <a:effectLst/>
                <a:uLnTx/>
                <a:uFillTx/>
                <a:latin typeface="Calibri" panose="020F0502020204030204" pitchFamily="34" charset="0"/>
                <a:ea typeface="Calibri"/>
                <a:cs typeface="Calibri" panose="020F0502020204030204" pitchFamily="34" charset="0"/>
                <a:sym typeface="Calibri"/>
              </a:rPr>
              <a:t>leurs</a:t>
            </a:r>
            <a:r>
              <a:rPr kumimoji="0" lang="en-GB" sz="2000" b="0" i="0" u="none" strike="noStrike" kern="0" cap="none" spc="0" normalizeH="0" baseline="0" noProof="0" dirty="0">
                <a:ln>
                  <a:noFill/>
                </a:ln>
                <a:solidFill>
                  <a:srgbClr val="000000"/>
                </a:solidFill>
                <a:effectLst/>
                <a:uLnTx/>
                <a:uFillTx/>
                <a:latin typeface="Calibri" panose="020F0502020204030204" pitchFamily="34" charset="0"/>
                <a:ea typeface="Calibri"/>
                <a:cs typeface="Calibri" panose="020F0502020204030204" pitchFamily="34" charset="0"/>
                <a:sym typeface="Calibri"/>
              </a:rPr>
              <a:t> </a:t>
            </a:r>
            <a:r>
              <a:rPr kumimoji="0" lang="en-GB" sz="2000" b="0" i="0" u="none" strike="noStrike" kern="0" cap="none" spc="0" normalizeH="0" baseline="0" noProof="0" dirty="0" err="1">
                <a:ln>
                  <a:noFill/>
                </a:ln>
                <a:solidFill>
                  <a:srgbClr val="000000"/>
                </a:solidFill>
                <a:effectLst/>
                <a:uLnTx/>
                <a:uFillTx/>
                <a:latin typeface="Calibri" panose="020F0502020204030204" pitchFamily="34" charset="0"/>
                <a:ea typeface="Calibri"/>
                <a:cs typeface="Calibri" panose="020F0502020204030204" pitchFamily="34" charset="0"/>
                <a:sym typeface="Calibri"/>
              </a:rPr>
              <a:t>unités</a:t>
            </a:r>
            <a:r>
              <a:rPr kumimoji="0" lang="en-GB" sz="2000" b="0" i="0" u="none" strike="noStrike" kern="0" cap="none" spc="0" normalizeH="0" baseline="0" noProof="0" dirty="0">
                <a:ln>
                  <a:noFill/>
                </a:ln>
                <a:solidFill>
                  <a:srgbClr val="000000"/>
                </a:solidFill>
                <a:effectLst/>
                <a:uLnTx/>
                <a:uFillTx/>
                <a:latin typeface="Calibri" panose="020F0502020204030204" pitchFamily="34" charset="0"/>
                <a:ea typeface="Calibri"/>
                <a:cs typeface="Calibri" panose="020F0502020204030204" pitchFamily="34" charset="0"/>
                <a:sym typeface="Calibri"/>
              </a:rPr>
              <a:t> mobiles </a:t>
            </a:r>
          </a:p>
          <a:p>
            <a:pPr marL="0" marR="0" lvl="0" indent="0" algn="l" defTabSz="914400" rtl="0" eaLnBrk="1" fontAlgn="auto" latinLnBrk="0" hangingPunct="1">
              <a:lnSpc>
                <a:spcPct val="90000"/>
              </a:lnSpc>
              <a:spcBef>
                <a:spcPts val="1000"/>
              </a:spcBef>
              <a:spcAft>
                <a:spcPts val="0"/>
              </a:spcAft>
              <a:buClr>
                <a:srgbClr val="000000"/>
              </a:buClr>
              <a:buSzPct val="100000"/>
              <a:buFont typeface="Arial"/>
              <a:buNone/>
              <a:tabLst/>
              <a:defRPr/>
            </a:pPr>
            <a:r>
              <a:rPr kumimoji="0" lang="en-GB" sz="2000" b="0" i="0" u="none" strike="noStrike" kern="0" cap="none" spc="0" normalizeH="0" baseline="0" noProof="0" dirty="0">
                <a:ln>
                  <a:noFill/>
                </a:ln>
                <a:solidFill>
                  <a:srgbClr val="000000"/>
                </a:solidFill>
                <a:effectLst/>
                <a:uLnTx/>
                <a:uFillTx/>
                <a:latin typeface="Calibri" panose="020F0502020204030204" pitchFamily="34" charset="0"/>
                <a:ea typeface="Calibri"/>
                <a:cs typeface="Calibri" panose="020F0502020204030204" pitchFamily="34" charset="0"/>
                <a:sym typeface="Calibri"/>
              </a:rPr>
              <a:t>      (</a:t>
            </a:r>
            <a:r>
              <a:rPr kumimoji="0" lang="en-GB" sz="2000" b="0" i="0" u="none" strike="noStrike" kern="0" cap="none" spc="0" normalizeH="0" baseline="0" noProof="0" dirty="0" err="1">
                <a:ln>
                  <a:noFill/>
                </a:ln>
                <a:solidFill>
                  <a:srgbClr val="000000"/>
                </a:solidFill>
                <a:effectLst/>
                <a:uLnTx/>
                <a:uFillTx/>
                <a:latin typeface="Calibri" panose="020F0502020204030204" pitchFamily="34" charset="0"/>
                <a:ea typeface="Calibri"/>
                <a:cs typeface="Calibri" panose="020F0502020204030204" pitchFamily="34" charset="0"/>
                <a:sym typeface="Calibri"/>
              </a:rPr>
              <a:t>contrats</a:t>
            </a:r>
            <a:r>
              <a:rPr kumimoji="0" lang="en-GB" sz="2000" b="0" i="0" u="none" strike="noStrike" kern="0" cap="none" spc="0" normalizeH="0" baseline="0" noProof="0" dirty="0">
                <a:ln>
                  <a:noFill/>
                </a:ln>
                <a:solidFill>
                  <a:srgbClr val="000000"/>
                </a:solidFill>
                <a:effectLst/>
                <a:uLnTx/>
                <a:uFillTx/>
                <a:latin typeface="Calibri" panose="020F0502020204030204" pitchFamily="34" charset="0"/>
                <a:ea typeface="Calibri"/>
                <a:cs typeface="Calibri" panose="020F0502020204030204" pitchFamily="34" charset="0"/>
                <a:sym typeface="Calibri"/>
              </a:rPr>
              <a:t> à </a:t>
            </a:r>
            <a:r>
              <a:rPr kumimoji="0" lang="en-GB" sz="2000" b="0" i="0" u="none" strike="noStrike" kern="0" cap="none" spc="0" normalizeH="0" baseline="0" noProof="0" dirty="0" err="1">
                <a:ln>
                  <a:noFill/>
                </a:ln>
                <a:solidFill>
                  <a:srgbClr val="000000"/>
                </a:solidFill>
                <a:effectLst/>
                <a:uLnTx/>
                <a:uFillTx/>
                <a:latin typeface="Calibri" panose="020F0502020204030204" pitchFamily="34" charset="0"/>
                <a:ea typeface="Calibri"/>
                <a:cs typeface="Calibri" panose="020F0502020204030204" pitchFamily="34" charset="0"/>
                <a:sym typeface="Calibri"/>
              </a:rPr>
              <a:t>prévoir</a:t>
            </a:r>
            <a:r>
              <a:rPr kumimoji="0" lang="en-GB" sz="2000" b="0" i="0" u="none" strike="noStrike" kern="0" cap="none" spc="0" normalizeH="0" baseline="0" noProof="0" dirty="0">
                <a:ln>
                  <a:noFill/>
                </a:ln>
                <a:solidFill>
                  <a:srgbClr val="000000"/>
                </a:solidFill>
                <a:effectLst/>
                <a:uLnTx/>
                <a:uFillTx/>
                <a:latin typeface="Calibri" panose="020F0502020204030204" pitchFamily="34" charset="0"/>
                <a:ea typeface="Calibri"/>
                <a:cs typeface="Calibri" panose="020F0502020204030204" pitchFamily="34" charset="0"/>
                <a:sym typeface="Calibri"/>
              </a:rPr>
              <a:t>)</a:t>
            </a:r>
          </a:p>
        </p:txBody>
      </p:sp>
      <p:pic>
        <p:nvPicPr>
          <p:cNvPr id="10" name="Image 9">
            <a:extLst>
              <a:ext uri="{FF2B5EF4-FFF2-40B4-BE49-F238E27FC236}">
                <a16:creationId xmlns:a16="http://schemas.microsoft.com/office/drawing/2014/main" id="{428D1536-1414-4215-AE19-D6A2C26623D6}"/>
              </a:ext>
            </a:extLst>
          </p:cNvPr>
          <p:cNvPicPr>
            <a:picLocks noChangeAspect="1"/>
          </p:cNvPicPr>
          <p:nvPr/>
        </p:nvPicPr>
        <p:blipFill>
          <a:blip r:embed="rId3"/>
          <a:stretch>
            <a:fillRect/>
          </a:stretch>
        </p:blipFill>
        <p:spPr>
          <a:xfrm>
            <a:off x="8048478" y="4091940"/>
            <a:ext cx="1095522" cy="1051560"/>
          </a:xfrm>
          <a:prstGeom prst="rect">
            <a:avLst/>
          </a:prstGeom>
        </p:spPr>
      </p:pic>
      <p:sp>
        <p:nvSpPr>
          <p:cNvPr id="4" name="Espace réservé du numéro de diapositive 3">
            <a:extLst>
              <a:ext uri="{FF2B5EF4-FFF2-40B4-BE49-F238E27FC236}">
                <a16:creationId xmlns:a16="http://schemas.microsoft.com/office/drawing/2014/main" id="{DBEE7CAF-0F96-4D7A-9CF0-3406645E7C80}"/>
              </a:ext>
            </a:extLst>
          </p:cNvPr>
          <p:cNvSpPr>
            <a:spLocks noGrp="1"/>
          </p:cNvSpPr>
          <p:nvPr>
            <p:ph type="sldNum" sz="quarter" idx="4"/>
          </p:nvPr>
        </p:nvSpPr>
        <p:spPr/>
        <p:txBody>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7F0AB81B-8AA3-4CFC-ABE7-C10F91AD3A33}" type="slidenum">
              <a:rPr kumimoji="0" lang="en-US" sz="1000" b="0" i="0" u="none" strike="noStrike" kern="0" cap="none" spc="0" normalizeH="0" baseline="0" noProof="0" smtClean="0">
                <a:ln>
                  <a:noFill/>
                </a:ln>
                <a:solidFill>
                  <a:srgbClr val="000000">
                    <a:tint val="75000"/>
                  </a:srgbClr>
                </a:solidFill>
                <a:effectLst/>
                <a:uLnTx/>
                <a:uFillTx/>
                <a:latin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10</a:t>
            </a:fld>
            <a:endParaRPr kumimoji="0" lang="en-US" sz="1000" b="0" i="0" u="none" strike="noStrike" kern="0" cap="none" spc="0" normalizeH="0" baseline="0" noProof="0">
              <a:ln>
                <a:noFill/>
              </a:ln>
              <a:solidFill>
                <a:srgbClr val="000000">
                  <a:tint val="75000"/>
                </a:srgbClr>
              </a:solidFill>
              <a:effectLst/>
              <a:uLnTx/>
              <a:uFillTx/>
              <a:latin typeface="Arial"/>
              <a:cs typeface="Arial"/>
              <a:sym typeface="Arial"/>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65"/>
        <p:cNvGrpSpPr/>
        <p:nvPr/>
      </p:nvGrpSpPr>
      <p:grpSpPr>
        <a:xfrm>
          <a:off x="0" y="0"/>
          <a:ext cx="0" cy="0"/>
          <a:chOff x="0" y="0"/>
          <a:chExt cx="0" cy="0"/>
        </a:xfrm>
      </p:grpSpPr>
      <p:sp>
        <p:nvSpPr>
          <p:cNvPr id="66" name="Google Shape;66;p14"/>
          <p:cNvSpPr/>
          <p:nvPr/>
        </p:nvSpPr>
        <p:spPr>
          <a:xfrm>
            <a:off x="0" y="481200"/>
            <a:ext cx="1700400" cy="769800"/>
          </a:xfrm>
          <a:prstGeom prst="rect">
            <a:avLst/>
          </a:pr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1600" b="1" i="0" u="none" strike="noStrike" kern="0" cap="none" spc="0" normalizeH="0" baseline="0" noProof="0" dirty="0">
                <a:ln>
                  <a:noFill/>
                </a:ln>
                <a:solidFill>
                  <a:srgbClr val="000000"/>
                </a:solidFill>
                <a:effectLst/>
                <a:uLnTx/>
                <a:uFillTx/>
                <a:latin typeface="Arial"/>
                <a:cs typeface="Arial"/>
                <a:sym typeface="Arial"/>
              </a:rPr>
              <a:t>FACILITATION D’ACCES</a:t>
            </a:r>
          </a:p>
        </p:txBody>
      </p:sp>
      <p:sp>
        <p:nvSpPr>
          <p:cNvPr id="67" name="Google Shape;67;p14"/>
          <p:cNvSpPr txBox="1"/>
          <p:nvPr/>
        </p:nvSpPr>
        <p:spPr>
          <a:xfrm>
            <a:off x="209300" y="-97600"/>
            <a:ext cx="1153500" cy="877133"/>
          </a:xfrm>
          <a:prstGeom prst="rect">
            <a:avLst/>
          </a:prstGeom>
          <a:noFill/>
          <a:ln>
            <a:noFill/>
          </a:ln>
        </p:spPr>
        <p:txBody>
          <a:bodyPr spcFirstLastPara="1" wrap="square" lIns="91425" tIns="91425" rIns="91425" bIns="91425"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4500" b="1" i="0" u="none" strike="noStrike" kern="0" cap="none" spc="0" normalizeH="0" baseline="0" noProof="0" dirty="0">
                <a:ln>
                  <a:noFill/>
                </a:ln>
                <a:solidFill>
                  <a:srgbClr val="000000"/>
                </a:solidFill>
                <a:effectLst/>
                <a:uLnTx/>
                <a:uFillTx/>
                <a:latin typeface="Calibri"/>
                <a:ea typeface="Calibri"/>
                <a:cs typeface="Calibri"/>
                <a:sym typeface="Calibri"/>
              </a:rPr>
              <a:t>3.2</a:t>
            </a:r>
            <a:endParaRPr kumimoji="0" sz="4500" b="1" i="0" u="none" strike="noStrike" kern="0" cap="none" spc="0" normalizeH="0" baseline="0" noProof="0" dirty="0">
              <a:ln>
                <a:noFill/>
              </a:ln>
              <a:solidFill>
                <a:srgbClr val="000000"/>
              </a:solidFill>
              <a:effectLst/>
              <a:uLnTx/>
              <a:uFillTx/>
              <a:latin typeface="Calibri"/>
              <a:ea typeface="Calibri"/>
              <a:cs typeface="Calibri"/>
              <a:sym typeface="Calibri"/>
            </a:endParaRPr>
          </a:p>
        </p:txBody>
      </p:sp>
      <p:pic>
        <p:nvPicPr>
          <p:cNvPr id="10" name="Image 9">
            <a:extLst>
              <a:ext uri="{FF2B5EF4-FFF2-40B4-BE49-F238E27FC236}">
                <a16:creationId xmlns:a16="http://schemas.microsoft.com/office/drawing/2014/main" id="{428D1536-1414-4215-AE19-D6A2C26623D6}"/>
              </a:ext>
            </a:extLst>
          </p:cNvPr>
          <p:cNvPicPr>
            <a:picLocks noChangeAspect="1"/>
          </p:cNvPicPr>
          <p:nvPr/>
        </p:nvPicPr>
        <p:blipFill>
          <a:blip r:embed="rId3"/>
          <a:stretch>
            <a:fillRect/>
          </a:stretch>
        </p:blipFill>
        <p:spPr>
          <a:xfrm>
            <a:off x="8048478" y="4091940"/>
            <a:ext cx="1095522" cy="1051560"/>
          </a:xfrm>
          <a:prstGeom prst="rect">
            <a:avLst/>
          </a:prstGeom>
        </p:spPr>
      </p:pic>
      <p:sp>
        <p:nvSpPr>
          <p:cNvPr id="4" name="Google Shape;68;p14">
            <a:extLst>
              <a:ext uri="{FF2B5EF4-FFF2-40B4-BE49-F238E27FC236}">
                <a16:creationId xmlns:a16="http://schemas.microsoft.com/office/drawing/2014/main" id="{036C4C0A-FD41-5085-FDD7-FB6D719B6921}"/>
              </a:ext>
            </a:extLst>
          </p:cNvPr>
          <p:cNvSpPr txBox="1"/>
          <p:nvPr/>
        </p:nvSpPr>
        <p:spPr>
          <a:xfrm>
            <a:off x="1832975" y="385598"/>
            <a:ext cx="6168025" cy="584745"/>
          </a:xfrm>
          <a:prstGeom prst="rect">
            <a:avLst/>
          </a:prstGeom>
          <a:noFill/>
          <a:ln>
            <a:noFill/>
          </a:ln>
        </p:spPr>
        <p:txBody>
          <a:bodyPr spcFirstLastPara="1" wrap="square" lIns="91425" tIns="91425" rIns="91425" bIns="91425"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fr-FR" sz="2600" b="1" i="0" u="none" strike="noStrike" kern="0" cap="none" spc="0" normalizeH="0" baseline="0" noProof="0" dirty="0">
                <a:ln>
                  <a:noFill/>
                </a:ln>
                <a:solidFill>
                  <a:srgbClr val="000000"/>
                </a:solidFill>
                <a:effectLst/>
                <a:uLnTx/>
                <a:uFillTx/>
                <a:latin typeface="Calibri"/>
                <a:ea typeface="Calibri"/>
                <a:cs typeface="Calibri"/>
                <a:sym typeface="Calibri"/>
              </a:rPr>
              <a:t>Le chef de projet </a:t>
            </a:r>
            <a:r>
              <a:rPr kumimoji="0" lang="fr-FR" sz="2600" b="1" i="0" u="none" strike="noStrike" kern="0" cap="none" spc="0" normalizeH="0" baseline="0" noProof="0" dirty="0" err="1">
                <a:ln>
                  <a:noFill/>
                </a:ln>
                <a:solidFill>
                  <a:srgbClr val="000000"/>
                </a:solidFill>
                <a:effectLst/>
                <a:uLnTx/>
                <a:uFillTx/>
                <a:latin typeface="Calibri"/>
                <a:ea typeface="Calibri"/>
                <a:cs typeface="Calibri"/>
                <a:sym typeface="Calibri"/>
              </a:rPr>
              <a:t>PrevHPV</a:t>
            </a:r>
            <a:endParaRPr kumimoji="0" lang="fr-FR" sz="2600" b="1" i="0" u="none" strike="noStrike" kern="0" cap="none" spc="0" normalizeH="0" baseline="0" noProof="0" dirty="0">
              <a:ln>
                <a:noFill/>
              </a:ln>
              <a:solidFill>
                <a:srgbClr val="000000"/>
              </a:solidFill>
              <a:effectLst/>
              <a:uLnTx/>
              <a:uFillTx/>
              <a:latin typeface="Calibri"/>
              <a:ea typeface="Calibri"/>
              <a:cs typeface="Calibri"/>
              <a:sym typeface="Calibri"/>
            </a:endParaRPr>
          </a:p>
        </p:txBody>
      </p:sp>
      <p:sp>
        <p:nvSpPr>
          <p:cNvPr id="5" name="Google Shape;69;p14">
            <a:extLst>
              <a:ext uri="{FF2B5EF4-FFF2-40B4-BE49-F238E27FC236}">
                <a16:creationId xmlns:a16="http://schemas.microsoft.com/office/drawing/2014/main" id="{F850D3EC-C018-CCE0-E593-F3F10AD07C5F}"/>
              </a:ext>
            </a:extLst>
          </p:cNvPr>
          <p:cNvSpPr txBox="1"/>
          <p:nvPr/>
        </p:nvSpPr>
        <p:spPr>
          <a:xfrm>
            <a:off x="2556553" y="941945"/>
            <a:ext cx="7060050" cy="3831788"/>
          </a:xfrm>
          <a:prstGeom prst="rect">
            <a:avLst/>
          </a:prstGeom>
          <a:noFill/>
          <a:ln>
            <a:noFill/>
          </a:ln>
        </p:spPr>
        <p:txBody>
          <a:bodyPr spcFirstLastPara="1" wrap="square" lIns="91425" tIns="91425" rIns="91425" bIns="91425" anchor="t" anchorCtr="0">
            <a:spAutoFit/>
          </a:bodyPr>
          <a:lstStyle/>
          <a:p>
            <a:pPr marL="0" marR="0" lvl="0" indent="0" algn="l" defTabSz="914400" rtl="0" eaLnBrk="1" fontAlgn="auto" latinLnBrk="0" hangingPunct="1">
              <a:lnSpc>
                <a:spcPct val="90000"/>
              </a:lnSpc>
              <a:spcBef>
                <a:spcPts val="1000"/>
              </a:spcBef>
              <a:spcAft>
                <a:spcPts val="0"/>
              </a:spcAft>
              <a:buClr>
                <a:srgbClr val="000000"/>
              </a:buClr>
              <a:buSzPts val="1100"/>
              <a:buFont typeface="Arial"/>
              <a:buNone/>
              <a:tabLst/>
              <a:defRPr/>
            </a:pPr>
            <a:r>
              <a:rPr kumimoji="0" lang="en-GB" sz="2000" b="1" i="0" u="none" strike="noStrike" kern="0" cap="none" spc="0" normalizeH="0" baseline="0" noProof="0" dirty="0">
                <a:ln>
                  <a:noFill/>
                </a:ln>
                <a:solidFill>
                  <a:srgbClr val="0097A7"/>
                </a:solidFill>
                <a:effectLst/>
                <a:uLnTx/>
                <a:uFillTx/>
                <a:latin typeface="Calibri" panose="020F0502020204030204" pitchFamily="34" charset="0"/>
                <a:ea typeface="Calibri"/>
                <a:cs typeface="Calibri" panose="020F0502020204030204" pitchFamily="34" charset="0"/>
                <a:sym typeface="Calibri"/>
              </a:rPr>
              <a:t>LE CHEF D’ORCHESTRE </a:t>
            </a:r>
            <a:endParaRPr kumimoji="0" lang="en-GB" sz="1100" b="1" i="0" u="none" strike="noStrike" kern="0" cap="none" spc="0" normalizeH="0" baseline="0" noProof="0" dirty="0">
              <a:ln>
                <a:noFill/>
              </a:ln>
              <a:solidFill>
                <a:srgbClr val="0097A7"/>
              </a:solidFill>
              <a:effectLst/>
              <a:uLnTx/>
              <a:uFillTx/>
              <a:latin typeface="Calibri" panose="020F0502020204030204" pitchFamily="34" charset="0"/>
              <a:ea typeface="Calibri"/>
              <a:cs typeface="Calibri" panose="020F0502020204030204" pitchFamily="34" charset="0"/>
              <a:sym typeface="Arial"/>
            </a:endParaRPr>
          </a:p>
          <a:p>
            <a:pPr marL="0" marR="0" lvl="0" indent="0" algn="l" defTabSz="914400" rtl="0" eaLnBrk="1" fontAlgn="auto" latinLnBrk="0" hangingPunct="1">
              <a:lnSpc>
                <a:spcPct val="90000"/>
              </a:lnSpc>
              <a:spcBef>
                <a:spcPts val="1000"/>
              </a:spcBef>
              <a:spcAft>
                <a:spcPts val="0"/>
              </a:spcAft>
              <a:buClr>
                <a:srgbClr val="000000"/>
              </a:buClr>
              <a:buSzPts val="1100"/>
              <a:buFont typeface="Arial"/>
              <a:buNone/>
              <a:tabLst/>
              <a:defRPr/>
            </a:pPr>
            <a:r>
              <a:rPr kumimoji="0" lang="en-GB" sz="2000" b="0" i="0" u="none" strike="noStrike" kern="0" cap="none" spc="0" normalizeH="0" baseline="0" noProof="0" dirty="0">
                <a:ln>
                  <a:noFill/>
                </a:ln>
                <a:solidFill>
                  <a:srgbClr val="000000"/>
                </a:solidFill>
                <a:effectLst/>
                <a:uLnTx/>
                <a:uFillTx/>
                <a:latin typeface="Calibri" panose="020F0502020204030204" pitchFamily="34" charset="0"/>
                <a:ea typeface="Calibri"/>
                <a:cs typeface="Calibri" panose="020F0502020204030204" pitchFamily="34" charset="0"/>
                <a:sym typeface="Calibri"/>
              </a:rPr>
              <a:t>Il </a:t>
            </a:r>
            <a:r>
              <a:rPr kumimoji="0" lang="fr-FR" sz="2000" b="0" i="0" u="none" strike="noStrike" kern="0" cap="none" spc="0" normalizeH="0" baseline="0" noProof="0" dirty="0">
                <a:ln>
                  <a:noFill/>
                </a:ln>
                <a:solidFill>
                  <a:srgbClr val="000000"/>
                </a:solidFill>
                <a:effectLst/>
                <a:uLnTx/>
                <a:uFillTx/>
                <a:latin typeface="Calibri" panose="020F0502020204030204" pitchFamily="34" charset="0"/>
                <a:ea typeface="Calibri"/>
                <a:cs typeface="Calibri" panose="020F0502020204030204" pitchFamily="34" charset="0"/>
                <a:sym typeface="Calibri"/>
              </a:rPr>
              <a:t>coordonne les échanges et la mise en œuvre pratique </a:t>
            </a:r>
            <a:br>
              <a:rPr kumimoji="0" lang="fr-FR" sz="2000" b="0" i="0" u="none" strike="noStrike" kern="0" cap="none" spc="0" normalizeH="0" baseline="0" noProof="0" dirty="0">
                <a:ln>
                  <a:noFill/>
                </a:ln>
                <a:solidFill>
                  <a:srgbClr val="000000"/>
                </a:solidFill>
                <a:effectLst/>
                <a:uLnTx/>
                <a:uFillTx/>
                <a:latin typeface="Calibri" panose="020F0502020204030204" pitchFamily="34" charset="0"/>
                <a:ea typeface="Calibri"/>
                <a:cs typeface="Calibri" panose="020F0502020204030204" pitchFamily="34" charset="0"/>
                <a:sym typeface="Calibri"/>
              </a:rPr>
            </a:br>
            <a:r>
              <a:rPr kumimoji="0" lang="fr-FR" sz="2000" b="0" i="0" u="none" strike="noStrike" kern="0" cap="none" spc="0" normalizeH="0" baseline="0" noProof="0" dirty="0">
                <a:ln>
                  <a:noFill/>
                </a:ln>
                <a:solidFill>
                  <a:srgbClr val="000000"/>
                </a:solidFill>
                <a:effectLst/>
                <a:uLnTx/>
                <a:uFillTx/>
                <a:latin typeface="Calibri" panose="020F0502020204030204" pitchFamily="34" charset="0"/>
                <a:ea typeface="Calibri"/>
                <a:cs typeface="Calibri" panose="020F0502020204030204" pitchFamily="34" charset="0"/>
                <a:sym typeface="Calibri"/>
              </a:rPr>
              <a:t>entre le collège et le centre de vaccination :</a:t>
            </a:r>
            <a:endParaRPr kumimoji="0" lang="en-GB" sz="1050" b="1" i="0" u="none" strike="noStrike" kern="0" cap="none" spc="0" normalizeH="0" baseline="0" noProof="0" dirty="0">
              <a:ln>
                <a:noFill/>
              </a:ln>
              <a:solidFill>
                <a:srgbClr val="000000"/>
              </a:solidFill>
              <a:effectLst/>
              <a:uLnTx/>
              <a:uFillTx/>
              <a:latin typeface="Calibri" panose="020F0502020204030204" pitchFamily="34" charset="0"/>
              <a:ea typeface="Calibri"/>
              <a:cs typeface="Calibri" panose="020F0502020204030204" pitchFamily="34" charset="0"/>
              <a:sym typeface="Calibri"/>
            </a:endParaRPr>
          </a:p>
          <a:p>
            <a:pPr marL="342900" marR="0" lvl="0" indent="-342900" algn="l" defTabSz="914400" rtl="0" eaLnBrk="1" fontAlgn="auto" latinLnBrk="0" hangingPunct="1">
              <a:lnSpc>
                <a:spcPct val="90000"/>
              </a:lnSpc>
              <a:spcBef>
                <a:spcPts val="1000"/>
              </a:spcBef>
              <a:spcAft>
                <a:spcPts val="0"/>
              </a:spcAft>
              <a:buClr>
                <a:srgbClr val="000000"/>
              </a:buClr>
              <a:buSzPct val="100000"/>
              <a:buFont typeface="Arial" panose="020B0604020202020204" pitchFamily="34" charset="0"/>
              <a:buChar char="•"/>
              <a:tabLst/>
              <a:defRPr/>
            </a:pPr>
            <a:r>
              <a:rPr kumimoji="0" lang="fr-FR" sz="2000" b="1" i="0" u="none" strike="noStrike" kern="0" cap="none" spc="0" normalizeH="0" baseline="0" noProof="0" dirty="0">
                <a:ln>
                  <a:noFill/>
                </a:ln>
                <a:solidFill>
                  <a:srgbClr val="000000"/>
                </a:solidFill>
                <a:effectLst/>
                <a:uLnTx/>
                <a:uFillTx/>
                <a:latin typeface="Calibri" panose="020F0502020204030204" pitchFamily="34" charset="0"/>
                <a:ea typeface="Calibri"/>
                <a:cs typeface="Calibri" panose="020F0502020204030204" pitchFamily="34" charset="0"/>
                <a:sym typeface="Calibri"/>
              </a:rPr>
              <a:t>Organisation et animation des réunions </a:t>
            </a:r>
            <a:r>
              <a:rPr kumimoji="0" lang="fr-FR" sz="2000" b="0" i="0" u="none" strike="noStrike" kern="0" cap="none" spc="0" normalizeH="0" baseline="0" noProof="0" dirty="0">
                <a:ln>
                  <a:noFill/>
                </a:ln>
                <a:solidFill>
                  <a:srgbClr val="000000"/>
                </a:solidFill>
                <a:effectLst/>
                <a:uLnTx/>
                <a:uFillTx/>
                <a:latin typeface="Calibri" panose="020F0502020204030204" pitchFamily="34" charset="0"/>
                <a:ea typeface="Calibri"/>
                <a:cs typeface="Calibri" panose="020F0502020204030204" pitchFamily="34" charset="0"/>
                <a:sym typeface="Calibri"/>
              </a:rPr>
              <a:t>préparatoires</a:t>
            </a:r>
          </a:p>
          <a:p>
            <a:pPr marL="342900" marR="0" lvl="0" indent="-342900" algn="l" defTabSz="914400" rtl="0" eaLnBrk="1" fontAlgn="auto" latinLnBrk="0" hangingPunct="1">
              <a:lnSpc>
                <a:spcPct val="100000"/>
              </a:lnSpc>
              <a:spcBef>
                <a:spcPts val="0"/>
              </a:spcBef>
              <a:spcAft>
                <a:spcPts val="0"/>
              </a:spcAft>
              <a:buClr>
                <a:srgbClr val="000000"/>
              </a:buClr>
              <a:buSzPct val="100000"/>
              <a:buFont typeface="Arial" panose="020B0604020202020204" pitchFamily="34" charset="0"/>
              <a:buChar char="•"/>
              <a:tabLst/>
              <a:defRPr/>
            </a:pPr>
            <a:r>
              <a:rPr kumimoji="0" lang="fr-FR" sz="2000" b="1" i="0" u="none" strike="noStrike" kern="0" cap="none" spc="0" normalizeH="0" baseline="0" noProof="0" dirty="0">
                <a:ln>
                  <a:noFill/>
                </a:ln>
                <a:solidFill>
                  <a:srgbClr val="000000"/>
                </a:solidFill>
                <a:effectLst/>
                <a:uLnTx/>
                <a:uFillTx/>
                <a:latin typeface="Calibri" panose="020F0502020204030204" pitchFamily="34" charset="0"/>
                <a:ea typeface="Calibri"/>
                <a:cs typeface="Calibri" panose="020F0502020204030204" pitchFamily="34" charset="0"/>
                <a:sym typeface="Calibri"/>
              </a:rPr>
              <a:t>Choix d’un lieu </a:t>
            </a:r>
            <a:r>
              <a:rPr kumimoji="0" lang="fr-FR" sz="2000" b="0" i="0" u="none" strike="noStrike" kern="0" cap="none" spc="0" normalizeH="0" baseline="0" noProof="0" dirty="0">
                <a:ln>
                  <a:noFill/>
                </a:ln>
                <a:solidFill>
                  <a:srgbClr val="000000"/>
                </a:solidFill>
                <a:effectLst/>
                <a:uLnTx/>
                <a:uFillTx/>
                <a:latin typeface="Calibri" panose="020F0502020204030204" pitchFamily="34" charset="0"/>
                <a:ea typeface="Calibri"/>
                <a:cs typeface="Calibri" panose="020F0502020204030204" pitchFamily="34" charset="0"/>
                <a:sym typeface="Calibri"/>
              </a:rPr>
              <a:t>adapté dans une salle du collège</a:t>
            </a:r>
          </a:p>
          <a:p>
            <a:pPr marL="342900" marR="0" lvl="0" indent="-342900" algn="l" defTabSz="914400" rtl="0" eaLnBrk="1" fontAlgn="auto" latinLnBrk="0" hangingPunct="1">
              <a:lnSpc>
                <a:spcPct val="100000"/>
              </a:lnSpc>
              <a:spcBef>
                <a:spcPts val="0"/>
              </a:spcBef>
              <a:spcAft>
                <a:spcPts val="0"/>
              </a:spcAft>
              <a:buClr>
                <a:srgbClr val="000000"/>
              </a:buClr>
              <a:buSzPct val="100000"/>
              <a:buFont typeface="Arial" panose="020B0604020202020204" pitchFamily="34" charset="0"/>
              <a:buChar char="•"/>
              <a:tabLst/>
              <a:defRPr/>
            </a:pPr>
            <a:r>
              <a:rPr kumimoji="0" lang="fr-FR" sz="2000" b="1" i="0" u="none" strike="noStrike" kern="0" cap="none" spc="0" normalizeH="0" baseline="0" noProof="0" dirty="0">
                <a:ln>
                  <a:noFill/>
                </a:ln>
                <a:solidFill>
                  <a:srgbClr val="000000"/>
                </a:solidFill>
                <a:effectLst/>
                <a:uLnTx/>
                <a:uFillTx/>
                <a:latin typeface="Calibri" panose="020F0502020204030204" pitchFamily="34" charset="0"/>
                <a:ea typeface="Calibri"/>
                <a:cs typeface="Calibri" panose="020F0502020204030204" pitchFamily="34" charset="0"/>
                <a:sym typeface="Calibri"/>
              </a:rPr>
              <a:t>Estimation du nombre de collégiens </a:t>
            </a:r>
            <a:r>
              <a:rPr kumimoji="0" lang="fr-FR" sz="2000" b="0" i="0" u="none" strike="noStrike" kern="0" cap="none" spc="0" normalizeH="0" baseline="0" noProof="0" dirty="0">
                <a:ln>
                  <a:noFill/>
                </a:ln>
                <a:solidFill>
                  <a:srgbClr val="000000"/>
                </a:solidFill>
                <a:effectLst/>
                <a:uLnTx/>
                <a:uFillTx/>
                <a:latin typeface="Calibri" panose="020F0502020204030204" pitchFamily="34" charset="0"/>
                <a:ea typeface="Calibri"/>
                <a:cs typeface="Calibri" panose="020F0502020204030204" pitchFamily="34" charset="0"/>
                <a:sym typeface="Calibri"/>
              </a:rPr>
              <a:t>de 6</a:t>
            </a:r>
            <a:r>
              <a:rPr kumimoji="0" lang="fr-FR" sz="2000" b="0" i="0" u="none" strike="noStrike" kern="0" cap="none" spc="0" normalizeH="0" baseline="30000" noProof="0" dirty="0">
                <a:ln>
                  <a:noFill/>
                </a:ln>
                <a:solidFill>
                  <a:srgbClr val="000000"/>
                </a:solidFill>
                <a:effectLst/>
                <a:uLnTx/>
                <a:uFillTx/>
                <a:latin typeface="Calibri" panose="020F0502020204030204" pitchFamily="34" charset="0"/>
                <a:ea typeface="Calibri"/>
                <a:cs typeface="Calibri" panose="020F0502020204030204" pitchFamily="34" charset="0"/>
                <a:sym typeface="Calibri"/>
              </a:rPr>
              <a:t>ème</a:t>
            </a:r>
            <a:r>
              <a:rPr kumimoji="0" lang="fr-FR" sz="2000" b="0" i="0" u="none" strike="noStrike" kern="0" cap="none" spc="0" normalizeH="0" baseline="0" noProof="0" dirty="0">
                <a:ln>
                  <a:noFill/>
                </a:ln>
                <a:solidFill>
                  <a:srgbClr val="000000"/>
                </a:solidFill>
                <a:effectLst/>
                <a:uLnTx/>
                <a:uFillTx/>
                <a:latin typeface="Calibri" panose="020F0502020204030204" pitchFamily="34" charset="0"/>
                <a:ea typeface="Calibri"/>
                <a:cs typeface="Calibri" panose="020F0502020204030204" pitchFamily="34" charset="0"/>
                <a:sym typeface="Calibri"/>
              </a:rPr>
              <a:t> à la 3</a:t>
            </a:r>
            <a:r>
              <a:rPr kumimoji="0" lang="fr-FR" sz="2000" b="0" i="0" u="none" strike="noStrike" kern="0" cap="none" spc="0" normalizeH="0" baseline="30000" noProof="0" dirty="0">
                <a:ln>
                  <a:noFill/>
                </a:ln>
                <a:solidFill>
                  <a:srgbClr val="000000"/>
                </a:solidFill>
                <a:effectLst/>
                <a:uLnTx/>
                <a:uFillTx/>
                <a:latin typeface="Calibri" panose="020F0502020204030204" pitchFamily="34" charset="0"/>
                <a:ea typeface="Calibri"/>
                <a:cs typeface="Calibri" panose="020F0502020204030204" pitchFamily="34" charset="0"/>
                <a:sym typeface="Calibri"/>
              </a:rPr>
              <a:t>ème</a:t>
            </a:r>
          </a:p>
          <a:p>
            <a:pPr marL="342900" marR="0" lvl="0" indent="-342900" algn="l" defTabSz="914400" rtl="0" eaLnBrk="1" fontAlgn="auto" latinLnBrk="0" hangingPunct="1">
              <a:lnSpc>
                <a:spcPct val="100000"/>
              </a:lnSpc>
              <a:spcBef>
                <a:spcPts val="0"/>
              </a:spcBef>
              <a:spcAft>
                <a:spcPts val="0"/>
              </a:spcAft>
              <a:buClr>
                <a:srgbClr val="000000"/>
              </a:buClr>
              <a:buSzPct val="100000"/>
              <a:buFont typeface="Arial" panose="020B0604020202020204" pitchFamily="34" charset="0"/>
              <a:buChar char="•"/>
              <a:tabLst/>
              <a:defRPr/>
            </a:pPr>
            <a:r>
              <a:rPr kumimoji="0" lang="fr-FR" sz="2000" b="1" i="0" u="none" strike="noStrike" kern="0" cap="none" spc="0" normalizeH="0" baseline="0" noProof="0" dirty="0">
                <a:ln>
                  <a:noFill/>
                </a:ln>
                <a:solidFill>
                  <a:srgbClr val="000000"/>
                </a:solidFill>
                <a:effectLst/>
                <a:uLnTx/>
                <a:uFillTx/>
                <a:latin typeface="Calibri" panose="020F0502020204030204" pitchFamily="34" charset="0"/>
                <a:ea typeface="Calibri"/>
                <a:cs typeface="Calibri" panose="020F0502020204030204" pitchFamily="34" charset="0"/>
                <a:sym typeface="Calibri"/>
              </a:rPr>
              <a:t>Choix d’une date </a:t>
            </a:r>
            <a:r>
              <a:rPr kumimoji="0" lang="fr-FR" sz="2000" b="0" i="0" u="none" strike="noStrike" kern="0" cap="none" spc="0" normalizeH="0" baseline="0" noProof="0" dirty="0">
                <a:ln>
                  <a:noFill/>
                </a:ln>
                <a:solidFill>
                  <a:srgbClr val="000000"/>
                </a:solidFill>
                <a:effectLst/>
                <a:uLnTx/>
                <a:uFillTx/>
                <a:latin typeface="Calibri" panose="020F0502020204030204" pitchFamily="34" charset="0"/>
                <a:ea typeface="Calibri"/>
                <a:cs typeface="Calibri" panose="020F0502020204030204" pitchFamily="34" charset="0"/>
                <a:sym typeface="Calibri"/>
              </a:rPr>
              <a:t>d’intervention</a:t>
            </a:r>
          </a:p>
          <a:p>
            <a:pPr marL="342900" marR="0" lvl="0" indent="-342900" algn="l" defTabSz="914400" rtl="0" eaLnBrk="1" fontAlgn="auto" latinLnBrk="0" hangingPunct="1">
              <a:lnSpc>
                <a:spcPct val="100000"/>
              </a:lnSpc>
              <a:spcBef>
                <a:spcPts val="0"/>
              </a:spcBef>
              <a:spcAft>
                <a:spcPts val="0"/>
              </a:spcAft>
              <a:buClr>
                <a:srgbClr val="000000"/>
              </a:buClr>
              <a:buSzPct val="100000"/>
              <a:buFont typeface="Arial" panose="020B0604020202020204" pitchFamily="34" charset="0"/>
              <a:buChar char="•"/>
              <a:tabLst/>
              <a:defRPr/>
            </a:pPr>
            <a:r>
              <a:rPr kumimoji="0" lang="fr-FR" sz="2000" b="1" i="0" u="none" strike="noStrike" kern="0" cap="none" spc="0" normalizeH="0" baseline="0" noProof="0" dirty="0">
                <a:ln>
                  <a:noFill/>
                </a:ln>
                <a:solidFill>
                  <a:srgbClr val="000000"/>
                </a:solidFill>
                <a:effectLst/>
                <a:uLnTx/>
                <a:uFillTx/>
                <a:latin typeface="Calibri" panose="020F0502020204030204" pitchFamily="34" charset="0"/>
                <a:ea typeface="Calibri"/>
                <a:cs typeface="Calibri" panose="020F0502020204030204" pitchFamily="34" charset="0"/>
                <a:sym typeface="Calibri"/>
              </a:rPr>
              <a:t>Affichage</a:t>
            </a:r>
            <a:r>
              <a:rPr kumimoji="0" lang="fr-FR" sz="2000" b="0" i="0" u="none" strike="noStrike" kern="0" cap="none" spc="0" normalizeH="0" baseline="0" noProof="0" dirty="0">
                <a:ln>
                  <a:noFill/>
                </a:ln>
                <a:solidFill>
                  <a:srgbClr val="000000"/>
                </a:solidFill>
                <a:effectLst/>
                <a:uLnTx/>
                <a:uFillTx/>
                <a:latin typeface="Calibri" panose="020F0502020204030204" pitchFamily="34" charset="0"/>
                <a:ea typeface="Calibri"/>
                <a:cs typeface="Calibri" panose="020F0502020204030204" pitchFamily="34" charset="0"/>
                <a:sym typeface="Calibri"/>
              </a:rPr>
              <a:t> dans collège</a:t>
            </a:r>
          </a:p>
          <a:p>
            <a:pPr marL="342900" marR="0" lvl="0" indent="-342900" algn="l" defTabSz="914400" rtl="0" eaLnBrk="1" fontAlgn="auto" latinLnBrk="0" hangingPunct="1">
              <a:lnSpc>
                <a:spcPct val="100000"/>
              </a:lnSpc>
              <a:spcBef>
                <a:spcPts val="0"/>
              </a:spcBef>
              <a:spcAft>
                <a:spcPts val="0"/>
              </a:spcAft>
              <a:buClr>
                <a:srgbClr val="000000"/>
              </a:buClr>
              <a:buSzPct val="100000"/>
              <a:buFont typeface="Arial" panose="020B0604020202020204" pitchFamily="34" charset="0"/>
              <a:buChar char="•"/>
              <a:tabLst/>
              <a:defRPr/>
            </a:pPr>
            <a:r>
              <a:rPr kumimoji="0" lang="fr-FR" sz="2000" b="1" i="0" u="none" strike="noStrike" kern="0" cap="none" spc="0" normalizeH="0" baseline="0" noProof="0" dirty="0">
                <a:ln>
                  <a:noFill/>
                </a:ln>
                <a:solidFill>
                  <a:srgbClr val="000000"/>
                </a:solidFill>
                <a:effectLst/>
                <a:uLnTx/>
                <a:uFillTx/>
                <a:latin typeface="Calibri" panose="020F0502020204030204" pitchFamily="34" charset="0"/>
                <a:ea typeface="Calibri"/>
                <a:cs typeface="Calibri" panose="020F0502020204030204" pitchFamily="34" charset="0"/>
                <a:sym typeface="Calibri"/>
              </a:rPr>
              <a:t>Check </a:t>
            </a:r>
            <a:r>
              <a:rPr kumimoji="0" lang="fr-FR" sz="2000" b="1" i="0" u="none" strike="noStrike" kern="0" cap="none" spc="0" normalizeH="0" baseline="0" noProof="0" dirty="0" err="1">
                <a:ln>
                  <a:noFill/>
                </a:ln>
                <a:solidFill>
                  <a:srgbClr val="000000"/>
                </a:solidFill>
                <a:effectLst/>
                <a:uLnTx/>
                <a:uFillTx/>
                <a:latin typeface="Calibri" panose="020F0502020204030204" pitchFamily="34" charset="0"/>
                <a:ea typeface="Calibri"/>
                <a:cs typeface="Calibri" panose="020F0502020204030204" pitchFamily="34" charset="0"/>
                <a:sym typeface="Calibri"/>
              </a:rPr>
              <a:t>list</a:t>
            </a:r>
            <a:r>
              <a:rPr kumimoji="0" lang="fr-FR" sz="2000" b="1" i="0" u="none" strike="noStrike" kern="0" cap="none" spc="0" normalizeH="0" baseline="0" noProof="0" dirty="0">
                <a:ln>
                  <a:noFill/>
                </a:ln>
                <a:solidFill>
                  <a:srgbClr val="000000"/>
                </a:solidFill>
                <a:effectLst/>
                <a:uLnTx/>
                <a:uFillTx/>
                <a:latin typeface="Calibri" panose="020F0502020204030204" pitchFamily="34" charset="0"/>
                <a:ea typeface="Calibri"/>
                <a:cs typeface="Calibri" panose="020F0502020204030204" pitchFamily="34" charset="0"/>
                <a:sym typeface="Calibri"/>
              </a:rPr>
              <a:t> </a:t>
            </a:r>
            <a:r>
              <a:rPr kumimoji="0" lang="fr-FR" sz="2000" b="0" i="0" u="none" strike="noStrike" kern="0" cap="none" spc="0" normalizeH="0" baseline="0" noProof="0" dirty="0">
                <a:ln>
                  <a:noFill/>
                </a:ln>
                <a:solidFill>
                  <a:srgbClr val="000000"/>
                </a:solidFill>
                <a:effectLst/>
                <a:uLnTx/>
                <a:uFillTx/>
                <a:latin typeface="Calibri" panose="020F0502020204030204" pitchFamily="34" charset="0"/>
                <a:ea typeface="Calibri"/>
                <a:cs typeface="Calibri" panose="020F0502020204030204" pitchFamily="34" charset="0"/>
                <a:sym typeface="Calibri"/>
              </a:rPr>
              <a:t>pour le référent du collège</a:t>
            </a:r>
          </a:p>
          <a:p>
            <a:pPr marL="342900" marR="0" lvl="0" indent="-342900" algn="l" defTabSz="914400" rtl="0" eaLnBrk="1" fontAlgn="auto" latinLnBrk="0" hangingPunct="1">
              <a:lnSpc>
                <a:spcPct val="100000"/>
              </a:lnSpc>
              <a:spcBef>
                <a:spcPts val="0"/>
              </a:spcBef>
              <a:spcAft>
                <a:spcPts val="0"/>
              </a:spcAft>
              <a:buClr>
                <a:srgbClr val="000000"/>
              </a:buClr>
              <a:buSzPct val="100000"/>
              <a:buFont typeface="Arial" panose="020B0604020202020204" pitchFamily="34" charset="0"/>
              <a:buChar char="•"/>
              <a:tabLst/>
              <a:defRPr/>
            </a:pPr>
            <a:r>
              <a:rPr kumimoji="0" lang="fr-FR" sz="2000" b="1" i="0" u="none" strike="noStrike" kern="0" cap="none" spc="0" normalizeH="0" baseline="0" noProof="0" dirty="0">
                <a:ln>
                  <a:noFill/>
                </a:ln>
                <a:solidFill>
                  <a:srgbClr val="000000"/>
                </a:solidFill>
                <a:effectLst/>
                <a:uLnTx/>
                <a:uFillTx/>
                <a:latin typeface="Calibri" panose="020F0502020204030204" pitchFamily="34" charset="0"/>
                <a:ea typeface="Calibri"/>
                <a:cs typeface="Calibri" panose="020F0502020204030204" pitchFamily="34" charset="0"/>
                <a:sym typeface="Calibri"/>
              </a:rPr>
              <a:t>Check </a:t>
            </a:r>
            <a:r>
              <a:rPr kumimoji="0" lang="fr-FR" sz="2000" b="1" i="0" u="none" strike="noStrike" kern="0" cap="none" spc="0" normalizeH="0" baseline="0" noProof="0" dirty="0" err="1">
                <a:ln>
                  <a:noFill/>
                </a:ln>
                <a:solidFill>
                  <a:srgbClr val="000000"/>
                </a:solidFill>
                <a:effectLst/>
                <a:uLnTx/>
                <a:uFillTx/>
                <a:latin typeface="Calibri" panose="020F0502020204030204" pitchFamily="34" charset="0"/>
                <a:ea typeface="Calibri"/>
                <a:cs typeface="Calibri" panose="020F0502020204030204" pitchFamily="34" charset="0"/>
                <a:sym typeface="Calibri"/>
              </a:rPr>
              <a:t>list</a:t>
            </a:r>
            <a:r>
              <a:rPr kumimoji="0" lang="fr-FR" sz="2000" b="1" i="0" u="none" strike="noStrike" kern="0" cap="none" spc="0" normalizeH="0" baseline="0" noProof="0" dirty="0">
                <a:ln>
                  <a:noFill/>
                </a:ln>
                <a:solidFill>
                  <a:srgbClr val="000000"/>
                </a:solidFill>
                <a:effectLst/>
                <a:uLnTx/>
                <a:uFillTx/>
                <a:latin typeface="Calibri" panose="020F0502020204030204" pitchFamily="34" charset="0"/>
                <a:ea typeface="Calibri"/>
                <a:cs typeface="Calibri" panose="020F0502020204030204" pitchFamily="34" charset="0"/>
                <a:sym typeface="Calibri"/>
              </a:rPr>
              <a:t> </a:t>
            </a:r>
            <a:r>
              <a:rPr kumimoji="0" lang="fr-FR" sz="2000" b="0" i="0" u="none" strike="noStrike" kern="0" cap="none" spc="0" normalizeH="0" baseline="0" noProof="0" dirty="0">
                <a:ln>
                  <a:noFill/>
                </a:ln>
                <a:solidFill>
                  <a:srgbClr val="000000"/>
                </a:solidFill>
                <a:effectLst/>
                <a:uLnTx/>
                <a:uFillTx/>
                <a:latin typeface="Calibri" panose="020F0502020204030204" pitchFamily="34" charset="0"/>
                <a:ea typeface="Calibri"/>
                <a:cs typeface="Calibri" panose="020F0502020204030204" pitchFamily="34" charset="0"/>
                <a:sym typeface="Calibri"/>
              </a:rPr>
              <a:t>pour les CV</a:t>
            </a:r>
          </a:p>
          <a:p>
            <a:pPr marL="342900" marR="0" lvl="0" indent="-342900" algn="l" defTabSz="914400" rtl="0" eaLnBrk="1" fontAlgn="auto" latinLnBrk="0" hangingPunct="1">
              <a:lnSpc>
                <a:spcPct val="100000"/>
              </a:lnSpc>
              <a:spcBef>
                <a:spcPts val="0"/>
              </a:spcBef>
              <a:spcAft>
                <a:spcPts val="0"/>
              </a:spcAft>
              <a:buClr>
                <a:srgbClr val="000000"/>
              </a:buClr>
              <a:buSzPct val="100000"/>
              <a:buFont typeface="Arial" panose="020B0604020202020204" pitchFamily="34" charset="0"/>
              <a:buChar char="•"/>
              <a:tabLst/>
              <a:defRPr/>
            </a:pPr>
            <a:endParaRPr kumimoji="0" lang="fr-FR" sz="2000" b="0" i="0" u="none" strike="noStrike" kern="0" cap="none" spc="0" normalizeH="0" baseline="0" noProof="0" dirty="0">
              <a:ln>
                <a:noFill/>
              </a:ln>
              <a:solidFill>
                <a:srgbClr val="000000"/>
              </a:solidFill>
              <a:effectLst/>
              <a:uLnTx/>
              <a:uFillTx/>
              <a:latin typeface="Calibri"/>
              <a:ea typeface="Calibri"/>
              <a:cs typeface="Calibri"/>
              <a:sym typeface="Calibri"/>
            </a:endParaRPr>
          </a:p>
        </p:txBody>
      </p:sp>
      <p:pic>
        <p:nvPicPr>
          <p:cNvPr id="2" name="Image 1" descr="Une image contenant texte, capture d’écran, logiciel, Page web&#10;&#10;Description générée automatiquement">
            <a:extLst>
              <a:ext uri="{FF2B5EF4-FFF2-40B4-BE49-F238E27FC236}">
                <a16:creationId xmlns:a16="http://schemas.microsoft.com/office/drawing/2014/main" id="{7BFF48E4-C9F3-1328-DCF2-3A79F018F7DB}"/>
              </a:ext>
            </a:extLst>
          </p:cNvPr>
          <p:cNvPicPr>
            <a:picLocks noChangeAspect="1"/>
          </p:cNvPicPr>
          <p:nvPr/>
        </p:nvPicPr>
        <p:blipFill rotWithShape="1">
          <a:blip r:embed="rId4"/>
          <a:srcRect l="12867" t="16337" r="54386" b="7912"/>
          <a:stretch/>
        </p:blipFill>
        <p:spPr bwMode="auto">
          <a:xfrm>
            <a:off x="6814093" y="3099040"/>
            <a:ext cx="1318373" cy="1715660"/>
          </a:xfrm>
          <a:prstGeom prst="rect">
            <a:avLst/>
          </a:prstGeom>
          <a:ln>
            <a:noFill/>
          </a:ln>
          <a:extLst>
            <a:ext uri="{53640926-AAD7-44D8-BBD7-CCE9431645EC}">
              <a14:shadowObscured xmlns:a14="http://schemas.microsoft.com/office/drawing/2010/main"/>
            </a:ext>
          </a:extLst>
        </p:spPr>
      </p:pic>
      <p:pic>
        <p:nvPicPr>
          <p:cNvPr id="3" name="Image 2">
            <a:extLst>
              <a:ext uri="{FF2B5EF4-FFF2-40B4-BE49-F238E27FC236}">
                <a16:creationId xmlns:a16="http://schemas.microsoft.com/office/drawing/2014/main" id="{4AB3C799-485A-FFB7-E2FA-383350E07B8C}"/>
              </a:ext>
            </a:extLst>
          </p:cNvPr>
          <p:cNvPicPr>
            <a:picLocks noChangeAspect="1"/>
          </p:cNvPicPr>
          <p:nvPr/>
        </p:nvPicPr>
        <p:blipFill>
          <a:blip r:embed="rId5"/>
          <a:stretch>
            <a:fillRect/>
          </a:stretch>
        </p:blipFill>
        <p:spPr>
          <a:xfrm>
            <a:off x="196687" y="1514909"/>
            <a:ext cx="2332225" cy="3299791"/>
          </a:xfrm>
          <a:prstGeom prst="rect">
            <a:avLst/>
          </a:prstGeom>
        </p:spPr>
      </p:pic>
      <p:sp>
        <p:nvSpPr>
          <p:cNvPr id="8" name="Espace réservé du numéro de diapositive 7">
            <a:extLst>
              <a:ext uri="{FF2B5EF4-FFF2-40B4-BE49-F238E27FC236}">
                <a16:creationId xmlns:a16="http://schemas.microsoft.com/office/drawing/2014/main" id="{51C2200E-C75D-4C6C-86C6-6F41E37756B1}"/>
              </a:ext>
            </a:extLst>
          </p:cNvPr>
          <p:cNvSpPr>
            <a:spLocks noGrp="1"/>
          </p:cNvSpPr>
          <p:nvPr>
            <p:ph type="sldNum" sz="quarter" idx="4"/>
          </p:nvPr>
        </p:nvSpPr>
        <p:spPr/>
        <p:txBody>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7F0AB81B-8AA3-4CFC-ABE7-C10F91AD3A33}" type="slidenum">
              <a:rPr kumimoji="0" lang="en-US" sz="1000" b="0" i="0" u="none" strike="noStrike" kern="0" cap="none" spc="0" normalizeH="0" baseline="0" noProof="0" smtClean="0">
                <a:ln>
                  <a:noFill/>
                </a:ln>
                <a:solidFill>
                  <a:srgbClr val="000000">
                    <a:tint val="75000"/>
                  </a:srgbClr>
                </a:solidFill>
                <a:effectLst/>
                <a:uLnTx/>
                <a:uFillTx/>
                <a:latin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11</a:t>
            </a:fld>
            <a:endParaRPr kumimoji="0" lang="en-US" sz="1000" b="0" i="0" u="none" strike="noStrike" kern="0" cap="none" spc="0" normalizeH="0" baseline="0" noProof="0">
              <a:ln>
                <a:noFill/>
              </a:ln>
              <a:solidFill>
                <a:srgbClr val="000000">
                  <a:tint val="75000"/>
                </a:srgbClr>
              </a:solidFill>
              <a:effectLst/>
              <a:uLnTx/>
              <a:uFillTx/>
              <a:latin typeface="Arial"/>
              <a:cs typeface="Arial"/>
              <a:sym typeface="Arial"/>
            </a:endParaRPr>
          </a:p>
        </p:txBody>
      </p:sp>
    </p:spTree>
    <p:extLst>
      <p:ext uri="{BB962C8B-B14F-4D97-AF65-F5344CB8AC3E}">
        <p14:creationId xmlns:p14="http://schemas.microsoft.com/office/powerpoint/2010/main" val="191972523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65"/>
        <p:cNvGrpSpPr/>
        <p:nvPr/>
      </p:nvGrpSpPr>
      <p:grpSpPr>
        <a:xfrm>
          <a:off x="0" y="0"/>
          <a:ext cx="0" cy="0"/>
          <a:chOff x="0" y="0"/>
          <a:chExt cx="0" cy="0"/>
        </a:xfrm>
      </p:grpSpPr>
      <p:sp>
        <p:nvSpPr>
          <p:cNvPr id="66" name="Google Shape;66;p14"/>
          <p:cNvSpPr/>
          <p:nvPr/>
        </p:nvSpPr>
        <p:spPr>
          <a:xfrm>
            <a:off x="0" y="481200"/>
            <a:ext cx="1700400" cy="769800"/>
          </a:xfrm>
          <a:prstGeom prst="rect">
            <a:avLst/>
          </a:pr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1600" b="1" i="0" u="none" strike="noStrike" kern="0" cap="none" spc="0" normalizeH="0" baseline="0" noProof="0" dirty="0">
                <a:ln>
                  <a:noFill/>
                </a:ln>
                <a:solidFill>
                  <a:srgbClr val="000000"/>
                </a:solidFill>
                <a:effectLst/>
                <a:uLnTx/>
                <a:uFillTx/>
                <a:latin typeface="Arial"/>
                <a:cs typeface="Arial"/>
                <a:sym typeface="Arial"/>
              </a:rPr>
              <a:t>FACILITATION D’ACCES</a:t>
            </a:r>
          </a:p>
        </p:txBody>
      </p:sp>
      <p:sp>
        <p:nvSpPr>
          <p:cNvPr id="67" name="Google Shape;67;p14"/>
          <p:cNvSpPr txBox="1"/>
          <p:nvPr/>
        </p:nvSpPr>
        <p:spPr>
          <a:xfrm>
            <a:off x="209300" y="-97600"/>
            <a:ext cx="1153500" cy="877133"/>
          </a:xfrm>
          <a:prstGeom prst="rect">
            <a:avLst/>
          </a:prstGeom>
          <a:noFill/>
          <a:ln>
            <a:noFill/>
          </a:ln>
        </p:spPr>
        <p:txBody>
          <a:bodyPr spcFirstLastPara="1" wrap="square" lIns="91425" tIns="91425" rIns="91425" bIns="91425"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4500" b="1" i="0" u="none" strike="noStrike" kern="0" cap="none" spc="0" normalizeH="0" baseline="0" noProof="0" dirty="0">
                <a:ln>
                  <a:noFill/>
                </a:ln>
                <a:solidFill>
                  <a:srgbClr val="000000"/>
                </a:solidFill>
                <a:effectLst/>
                <a:uLnTx/>
                <a:uFillTx/>
                <a:latin typeface="Calibri"/>
                <a:ea typeface="Calibri"/>
                <a:cs typeface="Calibri"/>
                <a:sym typeface="Calibri"/>
              </a:rPr>
              <a:t>3.2</a:t>
            </a:r>
            <a:endParaRPr kumimoji="0" sz="4500" b="1" i="0" u="none" strike="noStrike" kern="0" cap="none" spc="0" normalizeH="0" baseline="0" noProof="0" dirty="0">
              <a:ln>
                <a:noFill/>
              </a:ln>
              <a:solidFill>
                <a:srgbClr val="000000"/>
              </a:solidFill>
              <a:effectLst/>
              <a:uLnTx/>
              <a:uFillTx/>
              <a:latin typeface="Calibri"/>
              <a:ea typeface="Calibri"/>
              <a:cs typeface="Calibri"/>
              <a:sym typeface="Calibri"/>
            </a:endParaRPr>
          </a:p>
        </p:txBody>
      </p:sp>
      <p:sp>
        <p:nvSpPr>
          <p:cNvPr id="68" name="Google Shape;68;p14"/>
          <p:cNvSpPr txBox="1"/>
          <p:nvPr/>
        </p:nvSpPr>
        <p:spPr>
          <a:xfrm>
            <a:off x="1832975" y="509487"/>
            <a:ext cx="6168025" cy="584745"/>
          </a:xfrm>
          <a:prstGeom prst="rect">
            <a:avLst/>
          </a:prstGeom>
          <a:noFill/>
          <a:ln>
            <a:noFill/>
          </a:ln>
        </p:spPr>
        <p:txBody>
          <a:bodyPr spcFirstLastPara="1" wrap="square" lIns="91425" tIns="91425" rIns="91425" bIns="91425"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fr-FR" sz="2600" b="1" i="0" u="none" strike="noStrike" kern="0" cap="none" spc="0" normalizeH="0" baseline="0" noProof="0" dirty="0">
                <a:ln>
                  <a:noFill/>
                </a:ln>
                <a:solidFill>
                  <a:srgbClr val="000000"/>
                </a:solidFill>
                <a:effectLst/>
                <a:uLnTx/>
                <a:uFillTx/>
                <a:latin typeface="Calibri"/>
                <a:ea typeface="Calibri"/>
                <a:cs typeface="Calibri"/>
                <a:sym typeface="Calibri"/>
              </a:rPr>
              <a:t>Le référent au sein du collège</a:t>
            </a:r>
          </a:p>
        </p:txBody>
      </p:sp>
      <p:pic>
        <p:nvPicPr>
          <p:cNvPr id="10" name="Image 9">
            <a:extLst>
              <a:ext uri="{FF2B5EF4-FFF2-40B4-BE49-F238E27FC236}">
                <a16:creationId xmlns:a16="http://schemas.microsoft.com/office/drawing/2014/main" id="{428D1536-1414-4215-AE19-D6A2C26623D6}"/>
              </a:ext>
            </a:extLst>
          </p:cNvPr>
          <p:cNvPicPr>
            <a:picLocks noChangeAspect="1"/>
          </p:cNvPicPr>
          <p:nvPr/>
        </p:nvPicPr>
        <p:blipFill>
          <a:blip r:embed="rId3"/>
          <a:stretch>
            <a:fillRect/>
          </a:stretch>
        </p:blipFill>
        <p:spPr>
          <a:xfrm>
            <a:off x="8048478" y="4091940"/>
            <a:ext cx="1095522" cy="1051560"/>
          </a:xfrm>
          <a:prstGeom prst="rect">
            <a:avLst/>
          </a:prstGeom>
        </p:spPr>
      </p:pic>
      <p:sp>
        <p:nvSpPr>
          <p:cNvPr id="2" name="Google Shape;69;p14">
            <a:extLst>
              <a:ext uri="{FF2B5EF4-FFF2-40B4-BE49-F238E27FC236}">
                <a16:creationId xmlns:a16="http://schemas.microsoft.com/office/drawing/2014/main" id="{2128F86A-6C0B-4DEA-0EC2-B1D7ECEC0EBF}"/>
              </a:ext>
            </a:extLst>
          </p:cNvPr>
          <p:cNvSpPr txBox="1"/>
          <p:nvPr/>
        </p:nvSpPr>
        <p:spPr>
          <a:xfrm>
            <a:off x="528186" y="1363991"/>
            <a:ext cx="7475009" cy="3216235"/>
          </a:xfrm>
          <a:prstGeom prst="rect">
            <a:avLst/>
          </a:prstGeom>
          <a:noFill/>
          <a:ln>
            <a:noFill/>
          </a:ln>
        </p:spPr>
        <p:txBody>
          <a:bodyPr spcFirstLastPara="1" wrap="square" lIns="91425" tIns="91425" rIns="91425" bIns="91425" anchor="t" anchorCtr="0">
            <a:spAutoFit/>
          </a:bodyPr>
          <a:lstStyle/>
          <a:p>
            <a:pPr marL="0" marR="0" lvl="0" indent="0" algn="l" defTabSz="914400" rtl="0" eaLnBrk="1" fontAlgn="auto" latinLnBrk="0" hangingPunct="1">
              <a:lnSpc>
                <a:spcPct val="90000"/>
              </a:lnSpc>
              <a:spcBef>
                <a:spcPts val="1000"/>
              </a:spcBef>
              <a:spcAft>
                <a:spcPts val="0"/>
              </a:spcAft>
              <a:buClr>
                <a:srgbClr val="000000"/>
              </a:buClr>
              <a:buSzPts val="1100"/>
              <a:buFont typeface="Arial"/>
              <a:buNone/>
              <a:tabLst/>
              <a:defRPr/>
            </a:pPr>
            <a:r>
              <a:rPr kumimoji="0" lang="en-GB" sz="2000" b="1" i="0" u="none" strike="noStrike" kern="0" cap="none" spc="0" normalizeH="0" baseline="0" noProof="0" dirty="0">
                <a:ln>
                  <a:noFill/>
                </a:ln>
                <a:solidFill>
                  <a:srgbClr val="0097A7"/>
                </a:solidFill>
                <a:effectLst/>
                <a:uLnTx/>
                <a:uFillTx/>
                <a:latin typeface="Calibri" panose="020F0502020204030204" pitchFamily="34" charset="0"/>
                <a:ea typeface="Calibri"/>
                <a:cs typeface="Calibri" panose="020F0502020204030204" pitchFamily="34" charset="0"/>
                <a:sym typeface="Calibri"/>
              </a:rPr>
              <a:t>UN INTERLOCTEUR RÉFÉRENT</a:t>
            </a:r>
            <a:endParaRPr kumimoji="0" lang="en-GB" sz="1100" b="1" i="0" u="none" strike="noStrike" kern="0" cap="none" spc="0" normalizeH="0" baseline="0" noProof="0" dirty="0">
              <a:ln>
                <a:noFill/>
              </a:ln>
              <a:solidFill>
                <a:srgbClr val="0097A7"/>
              </a:solidFill>
              <a:effectLst/>
              <a:uLnTx/>
              <a:uFillTx/>
              <a:latin typeface="Calibri" panose="020F0502020204030204" pitchFamily="34" charset="0"/>
              <a:ea typeface="Calibri"/>
              <a:cs typeface="Calibri" panose="020F0502020204030204" pitchFamily="34" charset="0"/>
              <a:sym typeface="Arial"/>
            </a:endParaRPr>
          </a:p>
          <a:p>
            <a:pPr marL="0" marR="0" lvl="0" indent="0" algn="l" defTabSz="914400" rtl="0" eaLnBrk="1" fontAlgn="auto" latinLnBrk="0" hangingPunct="1">
              <a:lnSpc>
                <a:spcPct val="90000"/>
              </a:lnSpc>
              <a:spcBef>
                <a:spcPts val="1000"/>
              </a:spcBef>
              <a:spcAft>
                <a:spcPts val="0"/>
              </a:spcAft>
              <a:buClr>
                <a:srgbClr val="000000"/>
              </a:buClr>
              <a:buSzPts val="1100"/>
              <a:buFont typeface="Arial"/>
              <a:buNone/>
              <a:tabLst/>
              <a:defRPr/>
            </a:pPr>
            <a:r>
              <a:rPr lang="en-GB" sz="2000" dirty="0">
                <a:latin typeface="Calibri" panose="020F0502020204030204" pitchFamily="34" charset="0"/>
                <a:ea typeface="Calibri"/>
                <a:cs typeface="Calibri" panose="020F0502020204030204" pitchFamily="34" charset="0"/>
                <a:sym typeface="Calibri"/>
              </a:rPr>
              <a:t>- </a:t>
            </a:r>
            <a:r>
              <a:rPr kumimoji="0" lang="en-GB" sz="2000" b="0" i="0" u="none" strike="noStrike" kern="0" cap="none" spc="0" normalizeH="0" baseline="0" noProof="0" dirty="0">
                <a:ln>
                  <a:noFill/>
                </a:ln>
                <a:solidFill>
                  <a:srgbClr val="000000"/>
                </a:solidFill>
                <a:effectLst/>
                <a:uLnTx/>
                <a:uFillTx/>
                <a:latin typeface="Calibri" panose="020F0502020204030204" pitchFamily="34" charset="0"/>
                <a:ea typeface="Calibri"/>
                <a:cs typeface="Calibri" panose="020F0502020204030204" pitchFamily="34" charset="0"/>
                <a:sym typeface="Calibri"/>
              </a:rPr>
              <a:t>pour le </a:t>
            </a:r>
            <a:r>
              <a:rPr kumimoji="0" lang="en-GB" sz="2000" b="1" i="0" u="none" strike="noStrike" kern="0" cap="none" spc="0" normalizeH="0" baseline="0" noProof="0" dirty="0">
                <a:ln>
                  <a:noFill/>
                </a:ln>
                <a:solidFill>
                  <a:srgbClr val="000000"/>
                </a:solidFill>
                <a:effectLst/>
                <a:uLnTx/>
                <a:uFillTx/>
                <a:latin typeface="Calibri" panose="020F0502020204030204" pitchFamily="34" charset="0"/>
                <a:ea typeface="Calibri"/>
                <a:cs typeface="Calibri" panose="020F0502020204030204" pitchFamily="34" charset="0"/>
                <a:sym typeface="Calibri"/>
              </a:rPr>
              <a:t>chef de </a:t>
            </a:r>
            <a:r>
              <a:rPr kumimoji="0" lang="en-GB" sz="2000" b="1" i="0" u="none" strike="noStrike" kern="0" cap="none" spc="0" normalizeH="0" baseline="0" noProof="0" dirty="0" err="1">
                <a:ln>
                  <a:noFill/>
                </a:ln>
                <a:solidFill>
                  <a:srgbClr val="000000"/>
                </a:solidFill>
                <a:effectLst/>
                <a:uLnTx/>
                <a:uFillTx/>
                <a:latin typeface="Calibri" panose="020F0502020204030204" pitchFamily="34" charset="0"/>
                <a:ea typeface="Calibri"/>
                <a:cs typeface="Calibri" panose="020F0502020204030204" pitchFamily="34" charset="0"/>
                <a:sym typeface="Calibri"/>
              </a:rPr>
              <a:t>projet</a:t>
            </a:r>
            <a:r>
              <a:rPr kumimoji="0" lang="en-GB" sz="2000" b="1" i="0" u="none" strike="noStrike" kern="0" cap="none" spc="0" normalizeH="0" baseline="0" noProof="0" dirty="0">
                <a:ln>
                  <a:noFill/>
                </a:ln>
                <a:solidFill>
                  <a:srgbClr val="000000"/>
                </a:solidFill>
                <a:effectLst/>
                <a:uLnTx/>
                <a:uFillTx/>
                <a:latin typeface="Calibri" panose="020F0502020204030204" pitchFamily="34" charset="0"/>
                <a:ea typeface="Calibri"/>
                <a:cs typeface="Calibri" panose="020F0502020204030204" pitchFamily="34" charset="0"/>
                <a:sym typeface="Calibri"/>
              </a:rPr>
              <a:t> </a:t>
            </a:r>
            <a:r>
              <a:rPr kumimoji="0" lang="en-GB" sz="2000" b="1" i="0" u="none" strike="noStrike" kern="0" cap="none" spc="0" normalizeH="0" baseline="0" noProof="0" dirty="0" err="1">
                <a:ln>
                  <a:noFill/>
                </a:ln>
                <a:solidFill>
                  <a:srgbClr val="000000"/>
                </a:solidFill>
                <a:effectLst/>
                <a:uLnTx/>
                <a:uFillTx/>
                <a:latin typeface="Calibri" panose="020F0502020204030204" pitchFamily="34" charset="0"/>
                <a:ea typeface="Calibri"/>
                <a:cs typeface="Calibri" panose="020F0502020204030204" pitchFamily="34" charset="0"/>
                <a:sym typeface="Calibri"/>
              </a:rPr>
              <a:t>PrevHPV</a:t>
            </a:r>
            <a:r>
              <a:rPr kumimoji="0" lang="en-GB" sz="2000" b="1" i="0" u="none" strike="noStrike" kern="0" cap="none" spc="0" normalizeH="0" baseline="0" noProof="0" dirty="0">
                <a:ln>
                  <a:noFill/>
                </a:ln>
                <a:solidFill>
                  <a:srgbClr val="000000"/>
                </a:solidFill>
                <a:effectLst/>
                <a:uLnTx/>
                <a:uFillTx/>
                <a:latin typeface="Calibri" panose="020F0502020204030204" pitchFamily="34" charset="0"/>
                <a:ea typeface="Calibri"/>
                <a:cs typeface="Calibri" panose="020F0502020204030204" pitchFamily="34" charset="0"/>
                <a:sym typeface="Calibri"/>
              </a:rPr>
              <a:t> </a:t>
            </a:r>
            <a:br>
              <a:rPr kumimoji="0" lang="en-GB" sz="2000" b="1" i="0" u="none" strike="noStrike" kern="0" cap="none" spc="0" normalizeH="0" baseline="0" noProof="0" dirty="0">
                <a:ln>
                  <a:noFill/>
                </a:ln>
                <a:solidFill>
                  <a:srgbClr val="000000"/>
                </a:solidFill>
                <a:effectLst/>
                <a:uLnTx/>
                <a:uFillTx/>
                <a:latin typeface="Calibri" panose="020F0502020204030204" pitchFamily="34" charset="0"/>
                <a:ea typeface="Calibri"/>
                <a:cs typeface="Calibri" panose="020F0502020204030204" pitchFamily="34" charset="0"/>
                <a:sym typeface="Calibri"/>
              </a:rPr>
            </a:br>
            <a:r>
              <a:rPr kumimoji="0" lang="en-GB" sz="2000" b="1" i="0" u="none" strike="noStrike" kern="0" cap="none" spc="0" normalizeH="0" baseline="0" noProof="0" dirty="0">
                <a:ln>
                  <a:noFill/>
                </a:ln>
                <a:solidFill>
                  <a:srgbClr val="000000"/>
                </a:solidFill>
                <a:effectLst/>
                <a:uLnTx/>
                <a:uFillTx/>
                <a:latin typeface="Calibri" panose="020F0502020204030204" pitchFamily="34" charset="0"/>
                <a:ea typeface="Calibri"/>
                <a:cs typeface="Calibri" panose="020F0502020204030204" pitchFamily="34" charset="0"/>
                <a:sym typeface="Calibri"/>
              </a:rPr>
              <a:t>- </a:t>
            </a:r>
            <a:r>
              <a:rPr kumimoji="0" lang="en-GB" sz="2000" b="0" i="0" u="none" strike="noStrike" kern="0" cap="none" spc="0" normalizeH="0" baseline="0" noProof="0" dirty="0">
                <a:ln>
                  <a:noFill/>
                </a:ln>
                <a:solidFill>
                  <a:srgbClr val="000000"/>
                </a:solidFill>
                <a:effectLst/>
                <a:uLnTx/>
                <a:uFillTx/>
                <a:latin typeface="Calibri" panose="020F0502020204030204" pitchFamily="34" charset="0"/>
                <a:ea typeface="Calibri"/>
                <a:cs typeface="Calibri" panose="020F0502020204030204" pitchFamily="34" charset="0"/>
                <a:sym typeface="Calibri"/>
              </a:rPr>
              <a:t>et le </a:t>
            </a:r>
            <a:r>
              <a:rPr kumimoji="0" lang="en-GB" sz="2000" b="1" i="0" u="none" strike="noStrike" kern="0" cap="none" spc="0" normalizeH="0" baseline="0" noProof="0" dirty="0">
                <a:ln>
                  <a:noFill/>
                </a:ln>
                <a:solidFill>
                  <a:srgbClr val="000000"/>
                </a:solidFill>
                <a:effectLst/>
                <a:uLnTx/>
                <a:uFillTx/>
                <a:latin typeface="Calibri" panose="020F0502020204030204" pitchFamily="34" charset="0"/>
                <a:ea typeface="Calibri"/>
                <a:cs typeface="Calibri" panose="020F0502020204030204" pitchFamily="34" charset="0"/>
                <a:sym typeface="Calibri"/>
              </a:rPr>
              <a:t>centre de vaccination </a:t>
            </a:r>
          </a:p>
          <a:p>
            <a:pPr marL="0" marR="0" lvl="0" indent="0" algn="l" defTabSz="914400" rtl="0" eaLnBrk="1" fontAlgn="auto" latinLnBrk="0" hangingPunct="1">
              <a:lnSpc>
                <a:spcPct val="90000"/>
              </a:lnSpc>
              <a:spcBef>
                <a:spcPts val="1000"/>
              </a:spcBef>
              <a:spcAft>
                <a:spcPts val="0"/>
              </a:spcAft>
              <a:buClr>
                <a:srgbClr val="000000"/>
              </a:buClr>
              <a:buSzPts val="1100"/>
              <a:buFont typeface="Arial"/>
              <a:buNone/>
              <a:tabLst/>
              <a:defRPr/>
            </a:pPr>
            <a:r>
              <a:rPr kumimoji="0" lang="en-GB" sz="2000" b="0" i="0" u="none" strike="noStrike" kern="0" cap="none" spc="0" normalizeH="0" baseline="0" noProof="0" dirty="0">
                <a:ln>
                  <a:noFill/>
                </a:ln>
                <a:solidFill>
                  <a:srgbClr val="000000"/>
                </a:solidFill>
                <a:effectLst/>
                <a:uLnTx/>
                <a:uFillTx/>
                <a:latin typeface="Calibri" panose="020F0502020204030204" pitchFamily="34" charset="0"/>
                <a:ea typeface="Calibri"/>
                <a:cs typeface="Calibri" panose="020F0502020204030204" pitchFamily="34" charset="0"/>
                <a:sym typeface="Calibri"/>
              </a:rPr>
              <a:t>Il </a:t>
            </a:r>
            <a:r>
              <a:rPr kumimoji="0" lang="en-GB" sz="2000" b="0" i="0" u="none" strike="noStrike" kern="0" cap="none" spc="0" normalizeH="0" baseline="0" noProof="0" dirty="0" err="1">
                <a:ln>
                  <a:noFill/>
                </a:ln>
                <a:solidFill>
                  <a:srgbClr val="000000"/>
                </a:solidFill>
                <a:effectLst/>
                <a:uLnTx/>
                <a:uFillTx/>
                <a:latin typeface="Calibri" panose="020F0502020204030204" pitchFamily="34" charset="0"/>
                <a:ea typeface="Calibri"/>
                <a:cs typeface="Calibri" panose="020F0502020204030204" pitchFamily="34" charset="0"/>
                <a:sym typeface="Calibri"/>
              </a:rPr>
              <a:t>peut</a:t>
            </a:r>
            <a:r>
              <a:rPr kumimoji="0" lang="en-GB" sz="2000" b="0" i="0" u="none" strike="noStrike" kern="0" cap="none" spc="0" normalizeH="0" baseline="0" noProof="0" dirty="0">
                <a:ln>
                  <a:noFill/>
                </a:ln>
                <a:solidFill>
                  <a:srgbClr val="000000"/>
                </a:solidFill>
                <a:effectLst/>
                <a:uLnTx/>
                <a:uFillTx/>
                <a:latin typeface="Calibri" panose="020F0502020204030204" pitchFamily="34" charset="0"/>
                <a:ea typeface="Calibri"/>
                <a:cs typeface="Calibri" panose="020F0502020204030204" pitchFamily="34" charset="0"/>
                <a:sym typeface="Calibri"/>
              </a:rPr>
              <a:t> </a:t>
            </a:r>
            <a:r>
              <a:rPr kumimoji="0" lang="en-GB" sz="2000" b="0" i="0" u="none" strike="noStrike" kern="0" cap="none" spc="0" normalizeH="0" baseline="0" noProof="0" dirty="0" err="1">
                <a:ln>
                  <a:noFill/>
                </a:ln>
                <a:solidFill>
                  <a:srgbClr val="000000"/>
                </a:solidFill>
                <a:effectLst/>
                <a:uLnTx/>
                <a:uFillTx/>
                <a:latin typeface="Calibri" panose="020F0502020204030204" pitchFamily="34" charset="0"/>
                <a:ea typeface="Calibri"/>
                <a:cs typeface="Calibri" panose="020F0502020204030204" pitchFamily="34" charset="0"/>
                <a:sym typeface="Calibri"/>
              </a:rPr>
              <a:t>être</a:t>
            </a:r>
            <a:r>
              <a:rPr kumimoji="0" lang="en-GB" sz="2000" b="1" i="0" u="none" strike="noStrike" kern="0" cap="none" spc="0" normalizeH="0" baseline="0" noProof="0" dirty="0">
                <a:ln>
                  <a:noFill/>
                </a:ln>
                <a:solidFill>
                  <a:srgbClr val="000000"/>
                </a:solidFill>
                <a:effectLst/>
                <a:uLnTx/>
                <a:uFillTx/>
                <a:latin typeface="Calibri" panose="020F0502020204030204" pitchFamily="34" charset="0"/>
                <a:ea typeface="Calibri"/>
                <a:cs typeface="Calibri" panose="020F0502020204030204" pitchFamily="34" charset="0"/>
                <a:sym typeface="Calibri"/>
              </a:rPr>
              <a:t> : </a:t>
            </a:r>
          </a:p>
          <a:p>
            <a:pPr marL="342900" marR="0" lvl="0" indent="-342900" algn="l" defTabSz="914400" rtl="0" eaLnBrk="1" fontAlgn="auto" latinLnBrk="0" hangingPunct="1">
              <a:lnSpc>
                <a:spcPct val="100000"/>
              </a:lnSpc>
              <a:spcBef>
                <a:spcPts val="0"/>
              </a:spcBef>
              <a:spcAft>
                <a:spcPts val="0"/>
              </a:spcAft>
              <a:buClr>
                <a:srgbClr val="000000"/>
              </a:buClr>
              <a:buSzPct val="100000"/>
              <a:buFont typeface="Arial" panose="020B0604020202020204" pitchFamily="34" charset="0"/>
              <a:buChar char="•"/>
              <a:tabLst/>
              <a:defRPr/>
            </a:pPr>
            <a:r>
              <a:rPr kumimoji="0" lang="fr-FR" sz="2000" b="1" i="0" u="none" strike="noStrike" kern="0" cap="none" spc="0" normalizeH="0" baseline="0" noProof="0" dirty="0">
                <a:ln>
                  <a:noFill/>
                </a:ln>
                <a:solidFill>
                  <a:srgbClr val="000000"/>
                </a:solidFill>
                <a:effectLst/>
                <a:uLnTx/>
                <a:uFillTx/>
                <a:latin typeface="Calibri" panose="020F0502020204030204" pitchFamily="34" charset="0"/>
                <a:ea typeface="Calibri"/>
                <a:cs typeface="Calibri" panose="020F0502020204030204" pitchFamily="34" charset="0"/>
                <a:sym typeface="Calibri"/>
              </a:rPr>
              <a:t>Une infirmière </a:t>
            </a:r>
            <a:r>
              <a:rPr kumimoji="0" lang="fr-FR" sz="2000" b="0" i="0" u="none" strike="noStrike" kern="0" cap="none" spc="0" normalizeH="0" baseline="0" noProof="0" dirty="0">
                <a:ln>
                  <a:noFill/>
                </a:ln>
                <a:solidFill>
                  <a:srgbClr val="000000"/>
                </a:solidFill>
                <a:effectLst/>
                <a:uLnTx/>
                <a:uFillTx/>
                <a:latin typeface="Calibri" panose="020F0502020204030204" pitchFamily="34" charset="0"/>
                <a:ea typeface="Calibri"/>
                <a:cs typeface="Calibri" panose="020F0502020204030204" pitchFamily="34" charset="0"/>
                <a:sym typeface="Calibri"/>
              </a:rPr>
              <a:t>scolaire (présente dans le public, rare dans le privé)</a:t>
            </a:r>
          </a:p>
          <a:p>
            <a:pPr marL="342900" marR="0" lvl="0" indent="-342900" algn="l" defTabSz="914400" rtl="0" eaLnBrk="1" fontAlgn="auto" latinLnBrk="0" hangingPunct="1">
              <a:lnSpc>
                <a:spcPct val="100000"/>
              </a:lnSpc>
              <a:spcBef>
                <a:spcPts val="0"/>
              </a:spcBef>
              <a:spcAft>
                <a:spcPts val="0"/>
              </a:spcAft>
              <a:buClr>
                <a:srgbClr val="000000"/>
              </a:buClr>
              <a:buSzPct val="100000"/>
              <a:buFont typeface="Arial" panose="020B0604020202020204" pitchFamily="34" charset="0"/>
              <a:buChar char="•"/>
              <a:tabLst/>
              <a:defRPr/>
            </a:pPr>
            <a:r>
              <a:rPr kumimoji="0" lang="fr-FR" sz="2000" b="1" i="0" u="none" strike="noStrike" kern="0" cap="none" spc="0" normalizeH="0" baseline="0" noProof="0" dirty="0">
                <a:ln>
                  <a:noFill/>
                </a:ln>
                <a:solidFill>
                  <a:srgbClr val="000000"/>
                </a:solidFill>
                <a:effectLst/>
                <a:uLnTx/>
                <a:uFillTx/>
                <a:latin typeface="Calibri" panose="020F0502020204030204" pitchFamily="34" charset="0"/>
                <a:ea typeface="Calibri"/>
                <a:cs typeface="Calibri" panose="020F0502020204030204" pitchFamily="34" charset="0"/>
                <a:sym typeface="Calibri"/>
              </a:rPr>
              <a:t>Un Conseiller Principal d’Education</a:t>
            </a:r>
          </a:p>
          <a:p>
            <a:pPr marL="342900" marR="0" lvl="0" indent="-342900" algn="l" defTabSz="914400" rtl="0" eaLnBrk="1" fontAlgn="auto" latinLnBrk="0" hangingPunct="1">
              <a:lnSpc>
                <a:spcPct val="100000"/>
              </a:lnSpc>
              <a:spcBef>
                <a:spcPts val="0"/>
              </a:spcBef>
              <a:spcAft>
                <a:spcPts val="0"/>
              </a:spcAft>
              <a:buClr>
                <a:srgbClr val="000000"/>
              </a:buClr>
              <a:buSzPct val="100000"/>
              <a:buFont typeface="Arial" panose="020B0604020202020204" pitchFamily="34" charset="0"/>
              <a:buChar char="•"/>
              <a:tabLst/>
              <a:defRPr/>
            </a:pPr>
            <a:r>
              <a:rPr kumimoji="0" lang="fr-FR" sz="2000" b="1" i="0" u="none" strike="noStrike" kern="0" cap="none" spc="0" normalizeH="0" baseline="0" noProof="0" dirty="0">
                <a:ln>
                  <a:noFill/>
                </a:ln>
                <a:solidFill>
                  <a:srgbClr val="000000"/>
                </a:solidFill>
                <a:effectLst/>
                <a:uLnTx/>
                <a:uFillTx/>
                <a:latin typeface="Calibri" panose="020F0502020204030204" pitchFamily="34" charset="0"/>
                <a:ea typeface="Calibri"/>
                <a:cs typeface="Calibri" panose="020F0502020204030204" pitchFamily="34" charset="0"/>
                <a:sym typeface="Calibri"/>
              </a:rPr>
              <a:t>Un administratif</a:t>
            </a:r>
          </a:p>
          <a:p>
            <a:pPr marL="342900" marR="0" lvl="0" indent="-342900" algn="l" defTabSz="914400" rtl="0" eaLnBrk="1" fontAlgn="auto" latinLnBrk="0" hangingPunct="1">
              <a:lnSpc>
                <a:spcPct val="100000"/>
              </a:lnSpc>
              <a:spcBef>
                <a:spcPts val="0"/>
              </a:spcBef>
              <a:spcAft>
                <a:spcPts val="0"/>
              </a:spcAft>
              <a:buClr>
                <a:srgbClr val="000000"/>
              </a:buClr>
              <a:buSzPct val="100000"/>
              <a:buFont typeface="Arial" panose="020B0604020202020204" pitchFamily="34" charset="0"/>
              <a:buChar char="•"/>
              <a:tabLst/>
              <a:defRPr/>
            </a:pPr>
            <a:r>
              <a:rPr kumimoji="0" lang="fr-FR" sz="2000" b="1" i="0" u="none" strike="noStrike" kern="0" cap="none" spc="0" normalizeH="0" baseline="0" noProof="0" dirty="0">
                <a:ln>
                  <a:noFill/>
                </a:ln>
                <a:solidFill>
                  <a:srgbClr val="000000"/>
                </a:solidFill>
                <a:effectLst/>
                <a:uLnTx/>
                <a:uFillTx/>
                <a:latin typeface="Calibri" panose="020F0502020204030204" pitchFamily="34" charset="0"/>
                <a:ea typeface="Calibri"/>
                <a:cs typeface="Calibri" panose="020F0502020204030204" pitchFamily="34" charset="0"/>
                <a:sym typeface="Calibri"/>
              </a:rPr>
              <a:t>Un professeur</a:t>
            </a:r>
          </a:p>
          <a:p>
            <a:pPr marL="342900" marR="0" lvl="0" indent="-342900" algn="l" defTabSz="914400" rtl="0" eaLnBrk="1" fontAlgn="auto" latinLnBrk="0" hangingPunct="1">
              <a:lnSpc>
                <a:spcPct val="100000"/>
              </a:lnSpc>
              <a:spcBef>
                <a:spcPts val="0"/>
              </a:spcBef>
              <a:spcAft>
                <a:spcPts val="0"/>
              </a:spcAft>
              <a:buClr>
                <a:srgbClr val="000000"/>
              </a:buClr>
              <a:buSzPct val="100000"/>
              <a:buFont typeface="Arial" panose="020B0604020202020204" pitchFamily="34" charset="0"/>
              <a:buChar char="•"/>
              <a:tabLst/>
              <a:defRPr/>
            </a:pPr>
            <a:r>
              <a:rPr kumimoji="0" lang="fr-FR" sz="2000" b="1" i="0" u="none" strike="noStrike" kern="0" cap="none" spc="0" normalizeH="0" baseline="0" noProof="0" dirty="0">
                <a:ln>
                  <a:noFill/>
                </a:ln>
                <a:solidFill>
                  <a:srgbClr val="000000"/>
                </a:solidFill>
                <a:effectLst/>
                <a:uLnTx/>
                <a:uFillTx/>
                <a:latin typeface="Calibri" panose="020F0502020204030204" pitchFamily="34" charset="0"/>
                <a:ea typeface="Calibri"/>
                <a:cs typeface="Calibri" panose="020F0502020204030204" pitchFamily="34" charset="0"/>
                <a:sym typeface="Calibri"/>
              </a:rPr>
              <a:t>…</a:t>
            </a:r>
          </a:p>
        </p:txBody>
      </p:sp>
      <p:sp>
        <p:nvSpPr>
          <p:cNvPr id="5" name="Espace réservé du numéro de diapositive 4">
            <a:extLst>
              <a:ext uri="{FF2B5EF4-FFF2-40B4-BE49-F238E27FC236}">
                <a16:creationId xmlns:a16="http://schemas.microsoft.com/office/drawing/2014/main" id="{7225DCCB-F9E4-4F16-95DF-EF3D91B43000}"/>
              </a:ext>
            </a:extLst>
          </p:cNvPr>
          <p:cNvSpPr>
            <a:spLocks noGrp="1"/>
          </p:cNvSpPr>
          <p:nvPr>
            <p:ph type="sldNum" sz="quarter" idx="4"/>
          </p:nvPr>
        </p:nvSpPr>
        <p:spPr/>
        <p:txBody>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7F0AB81B-8AA3-4CFC-ABE7-C10F91AD3A33}" type="slidenum">
              <a:rPr kumimoji="0" lang="en-US" sz="1000" b="0" i="0" u="none" strike="noStrike" kern="0" cap="none" spc="0" normalizeH="0" baseline="0" noProof="0" smtClean="0">
                <a:ln>
                  <a:noFill/>
                </a:ln>
                <a:solidFill>
                  <a:srgbClr val="000000">
                    <a:tint val="75000"/>
                  </a:srgbClr>
                </a:solidFill>
                <a:effectLst/>
                <a:uLnTx/>
                <a:uFillTx/>
                <a:latin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12</a:t>
            </a:fld>
            <a:endParaRPr kumimoji="0" lang="en-US" sz="1000" b="0" i="0" u="none" strike="noStrike" kern="0" cap="none" spc="0" normalizeH="0" baseline="0" noProof="0">
              <a:ln>
                <a:noFill/>
              </a:ln>
              <a:solidFill>
                <a:srgbClr val="000000">
                  <a:tint val="75000"/>
                </a:srgbClr>
              </a:solidFill>
              <a:effectLst/>
              <a:uLnTx/>
              <a:uFillTx/>
              <a:latin typeface="Arial"/>
              <a:cs typeface="Arial"/>
              <a:sym typeface="Arial"/>
            </a:endParaRPr>
          </a:p>
        </p:txBody>
      </p:sp>
    </p:spTree>
    <p:extLst>
      <p:ext uri="{BB962C8B-B14F-4D97-AF65-F5344CB8AC3E}">
        <p14:creationId xmlns:p14="http://schemas.microsoft.com/office/powerpoint/2010/main" val="134253971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65"/>
        <p:cNvGrpSpPr/>
        <p:nvPr/>
      </p:nvGrpSpPr>
      <p:grpSpPr>
        <a:xfrm>
          <a:off x="0" y="0"/>
          <a:ext cx="0" cy="0"/>
          <a:chOff x="0" y="0"/>
          <a:chExt cx="0" cy="0"/>
        </a:xfrm>
      </p:grpSpPr>
      <p:sp>
        <p:nvSpPr>
          <p:cNvPr id="66" name="Google Shape;66;p14"/>
          <p:cNvSpPr/>
          <p:nvPr/>
        </p:nvSpPr>
        <p:spPr>
          <a:xfrm>
            <a:off x="0" y="481200"/>
            <a:ext cx="1700400" cy="769800"/>
          </a:xfrm>
          <a:prstGeom prst="rect">
            <a:avLst/>
          </a:pr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1600" b="1" i="0" u="none" strike="noStrike" kern="0" cap="none" spc="0" normalizeH="0" baseline="0" noProof="0" dirty="0">
                <a:ln>
                  <a:noFill/>
                </a:ln>
                <a:solidFill>
                  <a:srgbClr val="000000"/>
                </a:solidFill>
                <a:effectLst/>
                <a:uLnTx/>
                <a:uFillTx/>
                <a:latin typeface="Arial"/>
                <a:cs typeface="Arial"/>
                <a:sym typeface="Arial"/>
              </a:rPr>
              <a:t>FACILITATION D’ACCES</a:t>
            </a:r>
          </a:p>
        </p:txBody>
      </p:sp>
      <p:sp>
        <p:nvSpPr>
          <p:cNvPr id="67" name="Google Shape;67;p14"/>
          <p:cNvSpPr txBox="1"/>
          <p:nvPr/>
        </p:nvSpPr>
        <p:spPr>
          <a:xfrm>
            <a:off x="209300" y="-97600"/>
            <a:ext cx="1153500" cy="877200"/>
          </a:xfrm>
          <a:prstGeom prst="rect">
            <a:avLst/>
          </a:prstGeom>
          <a:noFill/>
          <a:ln>
            <a:noFill/>
          </a:ln>
        </p:spPr>
        <p:txBody>
          <a:bodyPr spcFirstLastPara="1" wrap="square" lIns="91425" tIns="91425" rIns="91425" bIns="91425"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4500" b="1" i="0" u="none" strike="noStrike" kern="0" cap="none" spc="0" normalizeH="0" baseline="0" noProof="0" dirty="0">
                <a:ln>
                  <a:noFill/>
                </a:ln>
                <a:solidFill>
                  <a:srgbClr val="000000"/>
                </a:solidFill>
                <a:effectLst/>
                <a:uLnTx/>
                <a:uFillTx/>
                <a:latin typeface="Calibri"/>
                <a:ea typeface="Calibri"/>
                <a:cs typeface="Calibri"/>
                <a:sym typeface="Calibri"/>
              </a:rPr>
              <a:t>3.2</a:t>
            </a:r>
            <a:endParaRPr kumimoji="0" sz="4500" b="1" i="0" u="none" strike="noStrike" kern="0" cap="none" spc="0" normalizeH="0" baseline="0" noProof="0" dirty="0">
              <a:ln>
                <a:noFill/>
              </a:ln>
              <a:solidFill>
                <a:srgbClr val="000000"/>
              </a:solidFill>
              <a:effectLst/>
              <a:uLnTx/>
              <a:uFillTx/>
              <a:latin typeface="Calibri"/>
              <a:ea typeface="Calibri"/>
              <a:cs typeface="Calibri"/>
              <a:sym typeface="Calibri"/>
            </a:endParaRPr>
          </a:p>
        </p:txBody>
      </p:sp>
      <p:pic>
        <p:nvPicPr>
          <p:cNvPr id="10" name="Image 9">
            <a:extLst>
              <a:ext uri="{FF2B5EF4-FFF2-40B4-BE49-F238E27FC236}">
                <a16:creationId xmlns:a16="http://schemas.microsoft.com/office/drawing/2014/main" id="{428D1536-1414-4215-AE19-D6A2C26623D6}"/>
              </a:ext>
            </a:extLst>
          </p:cNvPr>
          <p:cNvPicPr>
            <a:picLocks noChangeAspect="1"/>
          </p:cNvPicPr>
          <p:nvPr/>
        </p:nvPicPr>
        <p:blipFill>
          <a:blip r:embed="rId3"/>
          <a:stretch>
            <a:fillRect/>
          </a:stretch>
        </p:blipFill>
        <p:spPr>
          <a:xfrm>
            <a:off x="8048478" y="4091940"/>
            <a:ext cx="1095522" cy="1051560"/>
          </a:xfrm>
          <a:prstGeom prst="rect">
            <a:avLst/>
          </a:prstGeom>
        </p:spPr>
      </p:pic>
      <p:sp>
        <p:nvSpPr>
          <p:cNvPr id="4" name="Google Shape;68;p14">
            <a:extLst>
              <a:ext uri="{FF2B5EF4-FFF2-40B4-BE49-F238E27FC236}">
                <a16:creationId xmlns:a16="http://schemas.microsoft.com/office/drawing/2014/main" id="{036C4C0A-FD41-5085-FDD7-FB6D719B6921}"/>
              </a:ext>
            </a:extLst>
          </p:cNvPr>
          <p:cNvSpPr txBox="1"/>
          <p:nvPr/>
        </p:nvSpPr>
        <p:spPr>
          <a:xfrm>
            <a:off x="1832975" y="525914"/>
            <a:ext cx="6168025" cy="584745"/>
          </a:xfrm>
          <a:prstGeom prst="rect">
            <a:avLst/>
          </a:prstGeom>
          <a:noFill/>
          <a:ln>
            <a:noFill/>
          </a:ln>
        </p:spPr>
        <p:txBody>
          <a:bodyPr spcFirstLastPara="1" wrap="square" lIns="91425" tIns="91425" rIns="91425" bIns="91425"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fr-FR" sz="2600" b="1" i="0" u="none" strike="noStrike" kern="0" cap="none" spc="0" normalizeH="0" baseline="0" noProof="0" dirty="0">
                <a:ln>
                  <a:noFill/>
                </a:ln>
                <a:solidFill>
                  <a:srgbClr val="000000"/>
                </a:solidFill>
                <a:effectLst/>
                <a:uLnTx/>
                <a:uFillTx/>
                <a:latin typeface="Calibri"/>
                <a:ea typeface="Calibri"/>
                <a:cs typeface="Calibri"/>
                <a:sym typeface="Calibri"/>
              </a:rPr>
              <a:t>Une fois la date prévue </a:t>
            </a:r>
            <a:r>
              <a:rPr kumimoji="0" lang="fr-FR" sz="2600" b="1" i="0" u="none" strike="noStrike" kern="0" cap="none" spc="0" normalizeH="0" baseline="0" noProof="0">
                <a:ln>
                  <a:noFill/>
                </a:ln>
                <a:solidFill>
                  <a:srgbClr val="000000"/>
                </a:solidFill>
                <a:effectLst/>
                <a:uLnTx/>
                <a:uFillTx/>
                <a:latin typeface="Calibri"/>
                <a:ea typeface="Calibri"/>
                <a:cs typeface="Calibri"/>
                <a:sym typeface="Calibri"/>
              </a:rPr>
              <a:t>(1 </a:t>
            </a:r>
            <a:r>
              <a:rPr kumimoji="0" lang="fr-FR" sz="2600" b="1" i="0" u="none" strike="noStrike" kern="0" cap="none" spc="0" normalizeH="0" baseline="0" noProof="0" dirty="0">
                <a:ln>
                  <a:noFill/>
                </a:ln>
                <a:solidFill>
                  <a:srgbClr val="000000"/>
                </a:solidFill>
                <a:effectLst/>
                <a:uLnTx/>
                <a:uFillTx/>
                <a:latin typeface="Calibri"/>
                <a:ea typeface="Calibri"/>
                <a:cs typeface="Calibri"/>
                <a:sym typeface="Calibri"/>
              </a:rPr>
              <a:t>ou </a:t>
            </a:r>
            <a:r>
              <a:rPr kumimoji="0" lang="fr-FR" sz="2600" b="1" i="0" u="none" strike="noStrike" kern="0" cap="none" spc="0" normalizeH="0" baseline="0" noProof="0">
                <a:ln>
                  <a:noFill/>
                </a:ln>
                <a:solidFill>
                  <a:srgbClr val="000000"/>
                </a:solidFill>
                <a:effectLst/>
                <a:uLnTx/>
                <a:uFillTx/>
                <a:latin typeface="Calibri"/>
                <a:ea typeface="Calibri"/>
                <a:cs typeface="Calibri"/>
                <a:sym typeface="Calibri"/>
              </a:rPr>
              <a:t>½ journée)</a:t>
            </a:r>
            <a:endParaRPr kumimoji="0" lang="fr-FR" sz="2600" b="1" i="0" u="none" strike="noStrike" kern="0" cap="none" spc="0" normalizeH="0" baseline="0" noProof="0" dirty="0">
              <a:ln>
                <a:noFill/>
              </a:ln>
              <a:solidFill>
                <a:srgbClr val="000000"/>
              </a:solidFill>
              <a:effectLst/>
              <a:uLnTx/>
              <a:uFillTx/>
              <a:latin typeface="Calibri"/>
              <a:ea typeface="Calibri"/>
              <a:cs typeface="Calibri"/>
              <a:sym typeface="Calibri"/>
            </a:endParaRPr>
          </a:p>
        </p:txBody>
      </p:sp>
      <p:sp>
        <p:nvSpPr>
          <p:cNvPr id="5" name="Google Shape;69;p14">
            <a:extLst>
              <a:ext uri="{FF2B5EF4-FFF2-40B4-BE49-F238E27FC236}">
                <a16:creationId xmlns:a16="http://schemas.microsoft.com/office/drawing/2014/main" id="{F850D3EC-C018-CCE0-E593-F3F10AD07C5F}"/>
              </a:ext>
            </a:extLst>
          </p:cNvPr>
          <p:cNvSpPr txBox="1"/>
          <p:nvPr/>
        </p:nvSpPr>
        <p:spPr>
          <a:xfrm>
            <a:off x="573469" y="1764988"/>
            <a:ext cx="7475009" cy="3005921"/>
          </a:xfrm>
          <a:prstGeom prst="rect">
            <a:avLst/>
          </a:prstGeom>
          <a:noFill/>
          <a:ln>
            <a:noFill/>
          </a:ln>
        </p:spPr>
        <p:txBody>
          <a:bodyPr spcFirstLastPara="1" wrap="square" lIns="91425" tIns="91425" rIns="91425" bIns="91425" anchor="t" anchorCtr="0">
            <a:spAutoFit/>
          </a:bodyPr>
          <a:lstStyle/>
          <a:p>
            <a:pPr marL="0" marR="0" lvl="0" indent="0" algn="l" defTabSz="914400" rtl="0" eaLnBrk="1" fontAlgn="auto" latinLnBrk="0" hangingPunct="1">
              <a:lnSpc>
                <a:spcPct val="90000"/>
              </a:lnSpc>
              <a:spcBef>
                <a:spcPts val="1000"/>
              </a:spcBef>
              <a:spcAft>
                <a:spcPts val="0"/>
              </a:spcAft>
              <a:buClr>
                <a:srgbClr val="000000"/>
              </a:buClr>
              <a:buSzPts val="1100"/>
              <a:buFont typeface="Arial"/>
              <a:buNone/>
              <a:tabLst/>
              <a:defRPr/>
            </a:pPr>
            <a:r>
              <a:rPr kumimoji="0" lang="en-GB" sz="2000" b="1" i="0" u="none" strike="noStrike" kern="0" cap="none" spc="0" normalizeH="0" baseline="0" noProof="0" dirty="0">
                <a:ln>
                  <a:noFill/>
                </a:ln>
                <a:solidFill>
                  <a:srgbClr val="0097A7"/>
                </a:solidFill>
                <a:effectLst/>
                <a:uLnTx/>
                <a:uFillTx/>
                <a:latin typeface="Calibri" panose="020F0502020204030204" pitchFamily="34" charset="0"/>
                <a:ea typeface="Calibri"/>
                <a:cs typeface="Calibri" panose="020F0502020204030204" pitchFamily="34" charset="0"/>
                <a:sym typeface="Calibri"/>
              </a:rPr>
              <a:t>INFORMATION DES PARENTS SUR :</a:t>
            </a:r>
            <a:endParaRPr kumimoji="0" lang="en-GB" sz="1100" b="1" i="0" u="none" strike="noStrike" kern="0" cap="none" spc="0" normalizeH="0" baseline="0" noProof="0" dirty="0">
              <a:ln>
                <a:noFill/>
              </a:ln>
              <a:solidFill>
                <a:srgbClr val="0097A7"/>
              </a:solidFill>
              <a:effectLst/>
              <a:uLnTx/>
              <a:uFillTx/>
              <a:latin typeface="Calibri" panose="020F0502020204030204" pitchFamily="34" charset="0"/>
              <a:ea typeface="Calibri"/>
              <a:cs typeface="Calibri" panose="020F0502020204030204" pitchFamily="34" charset="0"/>
              <a:sym typeface="Arial"/>
            </a:endParaRPr>
          </a:p>
          <a:p>
            <a:pPr marL="342900" marR="0" lvl="0" indent="-342900" algn="l" defTabSz="914400" rtl="0" eaLnBrk="1" fontAlgn="auto" latinLnBrk="0" hangingPunct="1">
              <a:lnSpc>
                <a:spcPct val="100000"/>
              </a:lnSpc>
              <a:spcBef>
                <a:spcPts val="0"/>
              </a:spcBef>
              <a:spcAft>
                <a:spcPts val="0"/>
              </a:spcAft>
              <a:buClr>
                <a:srgbClr val="000000"/>
              </a:buClr>
              <a:buSzPct val="100000"/>
              <a:buFont typeface="Arial" panose="020B0604020202020204" pitchFamily="34" charset="0"/>
              <a:buChar char="•"/>
              <a:tabLst/>
              <a:defRPr/>
            </a:pPr>
            <a:r>
              <a:rPr kumimoji="0" lang="fr-FR" sz="2000" b="1" i="0" u="none" strike="noStrike" kern="0" cap="none" spc="0" normalizeH="0" baseline="0" noProof="0" dirty="0">
                <a:ln>
                  <a:noFill/>
                </a:ln>
                <a:solidFill>
                  <a:srgbClr val="000000"/>
                </a:solidFill>
                <a:effectLst/>
                <a:uLnTx/>
                <a:uFillTx/>
                <a:latin typeface="Calibri" panose="020F0502020204030204" pitchFamily="34" charset="0"/>
                <a:ea typeface="Calibri"/>
                <a:cs typeface="Calibri" panose="020F0502020204030204" pitchFamily="34" charset="0"/>
                <a:sym typeface="Calibri"/>
              </a:rPr>
              <a:t>Le déroulé </a:t>
            </a:r>
            <a:r>
              <a:rPr kumimoji="0" lang="fr-FR" sz="2000" b="0" i="0" u="none" strike="noStrike" kern="0" cap="none" spc="0" normalizeH="0" baseline="0" noProof="0" dirty="0">
                <a:ln>
                  <a:noFill/>
                </a:ln>
                <a:solidFill>
                  <a:srgbClr val="000000"/>
                </a:solidFill>
                <a:effectLst/>
                <a:uLnTx/>
                <a:uFillTx/>
                <a:latin typeface="Calibri" panose="020F0502020204030204" pitchFamily="34" charset="0"/>
                <a:ea typeface="Calibri"/>
                <a:cs typeface="Calibri" panose="020F0502020204030204" pitchFamily="34" charset="0"/>
                <a:sym typeface="Calibri"/>
              </a:rPr>
              <a:t>de la journée de vaccination</a:t>
            </a:r>
          </a:p>
          <a:p>
            <a:pPr marL="342900" marR="0" lvl="0" indent="-342900" algn="l" defTabSz="914400" rtl="0" eaLnBrk="1" fontAlgn="auto" latinLnBrk="0" hangingPunct="1">
              <a:lnSpc>
                <a:spcPct val="100000"/>
              </a:lnSpc>
              <a:spcBef>
                <a:spcPts val="0"/>
              </a:spcBef>
              <a:spcAft>
                <a:spcPts val="0"/>
              </a:spcAft>
              <a:buClr>
                <a:srgbClr val="000000"/>
              </a:buClr>
              <a:buSzPct val="100000"/>
              <a:buFont typeface="Arial" panose="020B0604020202020204" pitchFamily="34" charset="0"/>
              <a:buChar char="•"/>
              <a:tabLst/>
              <a:defRPr/>
            </a:pPr>
            <a:r>
              <a:rPr kumimoji="0" lang="fr-FR" sz="2000" b="1" i="0" u="none" strike="noStrike" kern="0" cap="none" spc="0" normalizeH="0" baseline="0" noProof="0" dirty="0">
                <a:ln>
                  <a:noFill/>
                </a:ln>
                <a:solidFill>
                  <a:srgbClr val="000000"/>
                </a:solidFill>
                <a:effectLst/>
                <a:uLnTx/>
                <a:uFillTx/>
                <a:latin typeface="Calibri" panose="020F0502020204030204" pitchFamily="34" charset="0"/>
                <a:ea typeface="Calibri"/>
                <a:cs typeface="Calibri" panose="020F0502020204030204" pitchFamily="34" charset="0"/>
                <a:sym typeface="Calibri"/>
              </a:rPr>
              <a:t>Les bénéfices / risques </a:t>
            </a:r>
            <a:r>
              <a:rPr kumimoji="0" lang="fr-FR" sz="2000" b="0" i="0" u="none" strike="noStrike" kern="0" cap="none" spc="0" normalizeH="0" baseline="0" noProof="0" dirty="0">
                <a:ln>
                  <a:noFill/>
                </a:ln>
                <a:solidFill>
                  <a:srgbClr val="000000"/>
                </a:solidFill>
                <a:effectLst/>
                <a:uLnTx/>
                <a:uFillTx/>
                <a:latin typeface="Calibri" panose="020F0502020204030204" pitchFamily="34" charset="0"/>
                <a:ea typeface="Calibri"/>
                <a:cs typeface="Calibri" panose="020F0502020204030204" pitchFamily="34" charset="0"/>
                <a:sym typeface="Calibri"/>
              </a:rPr>
              <a:t>de la vaccination anti-HPV</a:t>
            </a:r>
          </a:p>
          <a:p>
            <a:pPr marL="342900" marR="0" lvl="0" indent="-342900" algn="l" defTabSz="914400" rtl="0" eaLnBrk="1" fontAlgn="auto" latinLnBrk="0" hangingPunct="1">
              <a:lnSpc>
                <a:spcPct val="100000"/>
              </a:lnSpc>
              <a:spcBef>
                <a:spcPts val="0"/>
              </a:spcBef>
              <a:spcAft>
                <a:spcPts val="0"/>
              </a:spcAft>
              <a:buClr>
                <a:srgbClr val="000000"/>
              </a:buClr>
              <a:buSzPct val="100000"/>
              <a:buFont typeface="Arial" panose="020B0604020202020204" pitchFamily="34" charset="0"/>
              <a:buChar char="•"/>
              <a:tabLst/>
              <a:defRPr/>
            </a:pPr>
            <a:r>
              <a:rPr kumimoji="0" lang="fr-FR" sz="2000" b="1" i="0" u="none" strike="noStrike" kern="0" cap="none" spc="0" normalizeH="0" baseline="0" noProof="0" dirty="0">
                <a:ln>
                  <a:noFill/>
                </a:ln>
                <a:solidFill>
                  <a:srgbClr val="000000"/>
                </a:solidFill>
                <a:effectLst/>
                <a:uLnTx/>
                <a:uFillTx/>
                <a:latin typeface="Calibri" panose="020F0502020204030204" pitchFamily="34" charset="0"/>
                <a:ea typeface="Calibri"/>
                <a:cs typeface="Calibri" panose="020F0502020204030204" pitchFamily="34" charset="0"/>
                <a:sym typeface="Calibri"/>
              </a:rPr>
              <a:t>Les signatures </a:t>
            </a:r>
            <a:r>
              <a:rPr kumimoji="0" lang="fr-FR" sz="2000" b="0" i="0" u="none" strike="noStrike" kern="0" cap="none" spc="0" normalizeH="0" baseline="0" noProof="0" dirty="0">
                <a:ln>
                  <a:noFill/>
                </a:ln>
                <a:solidFill>
                  <a:srgbClr val="000000"/>
                </a:solidFill>
                <a:effectLst/>
                <a:uLnTx/>
                <a:uFillTx/>
                <a:latin typeface="Calibri" panose="020F0502020204030204" pitchFamily="34" charset="0"/>
                <a:ea typeface="Calibri"/>
                <a:cs typeface="Calibri" panose="020F0502020204030204" pitchFamily="34" charset="0"/>
                <a:sym typeface="Calibri"/>
              </a:rPr>
              <a:t>obligatoires pour le consentement des deux parents</a:t>
            </a:r>
          </a:p>
          <a:p>
            <a:pPr marL="0" marR="0" lvl="0" indent="0" algn="l" defTabSz="914400" rtl="0" eaLnBrk="1" fontAlgn="auto" latinLnBrk="0" hangingPunct="1">
              <a:lnSpc>
                <a:spcPct val="90000"/>
              </a:lnSpc>
              <a:spcBef>
                <a:spcPts val="1000"/>
              </a:spcBef>
              <a:spcAft>
                <a:spcPts val="0"/>
              </a:spcAft>
              <a:buClr>
                <a:srgbClr val="000000"/>
              </a:buClr>
              <a:buSzPct val="100000"/>
              <a:buFont typeface="Arial"/>
              <a:buNone/>
              <a:tabLst/>
              <a:defRPr/>
            </a:pPr>
            <a:endParaRPr kumimoji="0" lang="fr-FR" sz="2000" b="0" i="0" u="none" strike="noStrike" kern="0" cap="none" spc="0" normalizeH="0" baseline="0" noProof="0" dirty="0">
              <a:ln>
                <a:noFill/>
              </a:ln>
              <a:solidFill>
                <a:srgbClr val="000000"/>
              </a:solidFill>
              <a:effectLst/>
              <a:uLnTx/>
              <a:uFillTx/>
              <a:latin typeface="Calibri" panose="020F0502020204030204" pitchFamily="34" charset="0"/>
              <a:ea typeface="Calibri"/>
              <a:cs typeface="Calibri" panose="020F0502020204030204" pitchFamily="34" charset="0"/>
              <a:sym typeface="Calibri"/>
            </a:endParaRPr>
          </a:p>
          <a:p>
            <a:pPr marL="0" marR="0" lvl="0" indent="0" algn="l" defTabSz="914400" rtl="0" eaLnBrk="1" fontAlgn="auto" latinLnBrk="0" hangingPunct="1">
              <a:lnSpc>
                <a:spcPct val="90000"/>
              </a:lnSpc>
              <a:spcBef>
                <a:spcPts val="1000"/>
              </a:spcBef>
              <a:spcAft>
                <a:spcPts val="0"/>
              </a:spcAft>
              <a:buClr>
                <a:srgbClr val="000000"/>
              </a:buClr>
              <a:buSzPct val="100000"/>
              <a:buFont typeface="Arial"/>
              <a:buNone/>
              <a:tabLst/>
              <a:defRPr/>
            </a:pPr>
            <a:r>
              <a:rPr kumimoji="0" lang="fr-FR" sz="2000" b="0" i="0" u="none" strike="noStrike" kern="0" cap="none" spc="0" normalizeH="0" baseline="0" noProof="0" dirty="0">
                <a:ln>
                  <a:noFill/>
                </a:ln>
                <a:solidFill>
                  <a:srgbClr val="000000"/>
                </a:solidFill>
                <a:effectLst/>
                <a:uLnTx/>
                <a:uFillTx/>
                <a:latin typeface="Calibri" panose="020F0502020204030204" pitchFamily="34" charset="0"/>
                <a:ea typeface="Calibri"/>
                <a:cs typeface="Calibri" panose="020F0502020204030204" pitchFamily="34" charset="0"/>
                <a:sym typeface="Calibri"/>
              </a:rPr>
              <a:t>Le référent du collège récupère les consentements</a:t>
            </a:r>
          </a:p>
          <a:p>
            <a:pPr marL="0" marR="0" lvl="0" indent="0" algn="l" defTabSz="914400" rtl="0" eaLnBrk="1" fontAlgn="auto" latinLnBrk="0" hangingPunct="1">
              <a:lnSpc>
                <a:spcPct val="90000"/>
              </a:lnSpc>
              <a:spcBef>
                <a:spcPts val="1000"/>
              </a:spcBef>
              <a:spcAft>
                <a:spcPts val="0"/>
              </a:spcAft>
              <a:buClr>
                <a:srgbClr val="000000"/>
              </a:buClr>
              <a:buSzPct val="100000"/>
              <a:buFont typeface="Arial"/>
              <a:buNone/>
              <a:tabLst/>
              <a:defRPr/>
            </a:pPr>
            <a:r>
              <a:rPr kumimoji="0" lang="fr-FR" sz="2000" b="0" i="0" u="none" strike="noStrike" kern="0" cap="none" spc="0" normalizeH="0" baseline="0" noProof="0" dirty="0">
                <a:ln>
                  <a:noFill/>
                </a:ln>
                <a:solidFill>
                  <a:srgbClr val="000000"/>
                </a:solidFill>
                <a:effectLst/>
                <a:uLnTx/>
                <a:uFillTx/>
                <a:latin typeface="Calibri" panose="020F0502020204030204" pitchFamily="34" charset="0"/>
                <a:ea typeface="Calibri"/>
                <a:cs typeface="Calibri" panose="020F0502020204030204" pitchFamily="34" charset="0"/>
                <a:sym typeface="Calibri"/>
              </a:rPr>
              <a:t>Le chef de projet </a:t>
            </a:r>
            <a:r>
              <a:rPr kumimoji="0" lang="fr-FR" sz="2000" b="0" i="0" u="none" strike="noStrike" kern="0" cap="none" spc="0" normalizeH="0" baseline="0" noProof="0" dirty="0" err="1">
                <a:ln>
                  <a:noFill/>
                </a:ln>
                <a:solidFill>
                  <a:srgbClr val="000000"/>
                </a:solidFill>
                <a:effectLst/>
                <a:uLnTx/>
                <a:uFillTx/>
                <a:latin typeface="Calibri" panose="020F0502020204030204" pitchFamily="34" charset="0"/>
                <a:ea typeface="Calibri"/>
                <a:cs typeface="Calibri" panose="020F0502020204030204" pitchFamily="34" charset="0"/>
                <a:sym typeface="Calibri"/>
              </a:rPr>
              <a:t>PrevHPV</a:t>
            </a:r>
            <a:r>
              <a:rPr kumimoji="0" lang="fr-FR" sz="2000" b="0" i="0" u="none" strike="noStrike" kern="0" cap="none" spc="0" normalizeH="0" baseline="0" noProof="0" dirty="0">
                <a:ln>
                  <a:noFill/>
                </a:ln>
                <a:solidFill>
                  <a:srgbClr val="000000"/>
                </a:solidFill>
                <a:effectLst/>
                <a:uLnTx/>
                <a:uFillTx/>
                <a:latin typeface="Calibri" panose="020F0502020204030204" pitchFamily="34" charset="0"/>
                <a:ea typeface="Calibri"/>
                <a:cs typeface="Calibri" panose="020F0502020204030204" pitchFamily="34" charset="0"/>
                <a:sym typeface="Calibri"/>
              </a:rPr>
              <a:t> </a:t>
            </a:r>
            <a:r>
              <a:rPr kumimoji="0" lang="fr-FR" sz="2000" b="1" i="0" u="none" strike="noStrike" kern="0" cap="none" spc="0" normalizeH="0" baseline="0" noProof="0" dirty="0">
                <a:ln>
                  <a:noFill/>
                </a:ln>
                <a:solidFill>
                  <a:srgbClr val="000000"/>
                </a:solidFill>
                <a:effectLst/>
                <a:uLnTx/>
                <a:uFillTx/>
                <a:latin typeface="Calibri" panose="020F0502020204030204" pitchFamily="34" charset="0"/>
                <a:ea typeface="Calibri"/>
                <a:cs typeface="Calibri" panose="020F0502020204030204" pitchFamily="34" charset="0"/>
                <a:sym typeface="Calibri"/>
              </a:rPr>
              <a:t>commande les vaccins </a:t>
            </a:r>
            <a:r>
              <a:rPr kumimoji="0" lang="fr-FR" sz="2000" b="0" i="0" u="none" strike="noStrike" kern="0" cap="none" spc="0" normalizeH="0" baseline="0" noProof="0" dirty="0">
                <a:ln>
                  <a:noFill/>
                </a:ln>
                <a:solidFill>
                  <a:srgbClr val="000000"/>
                </a:solidFill>
                <a:effectLst/>
                <a:uLnTx/>
                <a:uFillTx/>
                <a:latin typeface="Calibri" panose="020F0502020204030204" pitchFamily="34" charset="0"/>
                <a:ea typeface="Calibri"/>
                <a:cs typeface="Calibri" panose="020F0502020204030204" pitchFamily="34" charset="0"/>
                <a:sym typeface="Calibri"/>
              </a:rPr>
              <a:t>Gardasil 9® </a:t>
            </a:r>
            <a:br>
              <a:rPr kumimoji="0" lang="fr-FR" sz="2000" b="0" i="0" u="none" strike="noStrike" kern="0" cap="none" spc="0" normalizeH="0" baseline="0" noProof="0" dirty="0">
                <a:ln>
                  <a:noFill/>
                </a:ln>
                <a:solidFill>
                  <a:srgbClr val="000000"/>
                </a:solidFill>
                <a:effectLst/>
                <a:uLnTx/>
                <a:uFillTx/>
                <a:latin typeface="Calibri" panose="020F0502020204030204" pitchFamily="34" charset="0"/>
                <a:ea typeface="Calibri"/>
                <a:cs typeface="Calibri" panose="020F0502020204030204" pitchFamily="34" charset="0"/>
                <a:sym typeface="Calibri"/>
              </a:rPr>
            </a:br>
            <a:r>
              <a:rPr kumimoji="0" lang="fr-FR" sz="2000" b="0" i="0" u="none" strike="noStrike" kern="0" cap="none" spc="0" normalizeH="0" baseline="0" noProof="0" dirty="0">
                <a:ln>
                  <a:noFill/>
                </a:ln>
                <a:solidFill>
                  <a:srgbClr val="000000"/>
                </a:solidFill>
                <a:effectLst/>
                <a:uLnTx/>
                <a:uFillTx/>
                <a:latin typeface="Calibri" panose="020F0502020204030204" pitchFamily="34" charset="0"/>
                <a:ea typeface="Calibri"/>
                <a:cs typeface="Calibri" panose="020F0502020204030204" pitchFamily="34" charset="0"/>
                <a:sym typeface="Calibri"/>
              </a:rPr>
              <a:t>et s’occupe de la </a:t>
            </a:r>
            <a:r>
              <a:rPr kumimoji="0" lang="fr-FR" sz="2000" b="1" i="0" u="none" strike="noStrike" kern="0" cap="none" spc="0" normalizeH="0" baseline="0" noProof="0" dirty="0">
                <a:ln>
                  <a:noFill/>
                </a:ln>
                <a:solidFill>
                  <a:srgbClr val="000000"/>
                </a:solidFill>
                <a:effectLst/>
                <a:uLnTx/>
                <a:uFillTx/>
                <a:latin typeface="Calibri" panose="020F0502020204030204" pitchFamily="34" charset="0"/>
                <a:ea typeface="Calibri"/>
                <a:cs typeface="Calibri" panose="020F0502020204030204" pitchFamily="34" charset="0"/>
                <a:sym typeface="Calibri"/>
              </a:rPr>
              <a:t>livraison dans le centre de vaccination</a:t>
            </a:r>
            <a:r>
              <a:rPr kumimoji="0" lang="fr-FR" sz="2000" b="0" i="0" u="none" strike="noStrike" kern="0" cap="none" spc="0" normalizeH="0" baseline="0" noProof="0" dirty="0">
                <a:ln>
                  <a:noFill/>
                </a:ln>
                <a:solidFill>
                  <a:srgbClr val="000000"/>
                </a:solidFill>
                <a:effectLst/>
                <a:uLnTx/>
                <a:uFillTx/>
                <a:latin typeface="Calibri"/>
                <a:ea typeface="Calibri"/>
                <a:cs typeface="Calibri"/>
                <a:sym typeface="Calibri"/>
              </a:rPr>
              <a:t>.</a:t>
            </a:r>
          </a:p>
        </p:txBody>
      </p:sp>
      <p:sp>
        <p:nvSpPr>
          <p:cNvPr id="6" name="Espace réservé du numéro de diapositive 5">
            <a:extLst>
              <a:ext uri="{FF2B5EF4-FFF2-40B4-BE49-F238E27FC236}">
                <a16:creationId xmlns:a16="http://schemas.microsoft.com/office/drawing/2014/main" id="{8AA1FC59-5FE3-4A5C-8A0B-8C667FB89456}"/>
              </a:ext>
            </a:extLst>
          </p:cNvPr>
          <p:cNvSpPr>
            <a:spLocks noGrp="1"/>
          </p:cNvSpPr>
          <p:nvPr>
            <p:ph type="sldNum" sz="quarter" idx="4"/>
          </p:nvPr>
        </p:nvSpPr>
        <p:spPr/>
        <p:txBody>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7F0AB81B-8AA3-4CFC-ABE7-C10F91AD3A33}" type="slidenum">
              <a:rPr kumimoji="0" lang="en-US" sz="1000" b="0" i="0" u="none" strike="noStrike" kern="0" cap="none" spc="0" normalizeH="0" baseline="0" noProof="0" smtClean="0">
                <a:ln>
                  <a:noFill/>
                </a:ln>
                <a:solidFill>
                  <a:srgbClr val="000000">
                    <a:tint val="75000"/>
                  </a:srgbClr>
                </a:solidFill>
                <a:effectLst/>
                <a:uLnTx/>
                <a:uFillTx/>
                <a:latin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13</a:t>
            </a:fld>
            <a:endParaRPr kumimoji="0" lang="en-US" sz="1000" b="0" i="0" u="none" strike="noStrike" kern="0" cap="none" spc="0" normalizeH="0" baseline="0" noProof="0">
              <a:ln>
                <a:noFill/>
              </a:ln>
              <a:solidFill>
                <a:srgbClr val="000000">
                  <a:tint val="75000"/>
                </a:srgbClr>
              </a:solidFill>
              <a:effectLst/>
              <a:uLnTx/>
              <a:uFillTx/>
              <a:latin typeface="Arial"/>
              <a:cs typeface="Arial"/>
              <a:sym typeface="Arial"/>
            </a:endParaRPr>
          </a:p>
        </p:txBody>
      </p:sp>
    </p:spTree>
    <p:extLst>
      <p:ext uri="{BB962C8B-B14F-4D97-AF65-F5344CB8AC3E}">
        <p14:creationId xmlns:p14="http://schemas.microsoft.com/office/powerpoint/2010/main" val="326563765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65"/>
        <p:cNvGrpSpPr/>
        <p:nvPr/>
      </p:nvGrpSpPr>
      <p:grpSpPr>
        <a:xfrm>
          <a:off x="0" y="0"/>
          <a:ext cx="0" cy="0"/>
          <a:chOff x="0" y="0"/>
          <a:chExt cx="0" cy="0"/>
        </a:xfrm>
      </p:grpSpPr>
      <p:sp>
        <p:nvSpPr>
          <p:cNvPr id="66" name="Google Shape;66;p14"/>
          <p:cNvSpPr/>
          <p:nvPr/>
        </p:nvSpPr>
        <p:spPr>
          <a:xfrm>
            <a:off x="0" y="481200"/>
            <a:ext cx="1700400" cy="769800"/>
          </a:xfrm>
          <a:prstGeom prst="rect">
            <a:avLst/>
          </a:pr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1600" b="1" i="0" u="none" strike="noStrike" kern="0" cap="none" spc="0" normalizeH="0" baseline="0" noProof="0" dirty="0">
                <a:ln>
                  <a:noFill/>
                </a:ln>
                <a:solidFill>
                  <a:srgbClr val="000000"/>
                </a:solidFill>
                <a:effectLst/>
                <a:uLnTx/>
                <a:uFillTx/>
                <a:latin typeface="Arial"/>
                <a:cs typeface="Arial"/>
                <a:sym typeface="Arial"/>
              </a:rPr>
              <a:t>FACILITATION D’ACCES</a:t>
            </a:r>
          </a:p>
        </p:txBody>
      </p:sp>
      <p:sp>
        <p:nvSpPr>
          <p:cNvPr id="67" name="Google Shape;67;p14"/>
          <p:cNvSpPr txBox="1"/>
          <p:nvPr/>
        </p:nvSpPr>
        <p:spPr>
          <a:xfrm>
            <a:off x="209300" y="-97600"/>
            <a:ext cx="1153500" cy="877200"/>
          </a:xfrm>
          <a:prstGeom prst="rect">
            <a:avLst/>
          </a:prstGeom>
          <a:noFill/>
          <a:ln>
            <a:noFill/>
          </a:ln>
        </p:spPr>
        <p:txBody>
          <a:bodyPr spcFirstLastPara="1" wrap="square" lIns="91425" tIns="91425" rIns="91425" bIns="91425"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4500" b="1" i="0" u="none" strike="noStrike" kern="0" cap="none" spc="0" normalizeH="0" baseline="0" noProof="0" dirty="0">
                <a:ln>
                  <a:noFill/>
                </a:ln>
                <a:solidFill>
                  <a:srgbClr val="000000"/>
                </a:solidFill>
                <a:effectLst/>
                <a:uLnTx/>
                <a:uFillTx/>
                <a:latin typeface="Calibri"/>
                <a:ea typeface="Calibri"/>
                <a:cs typeface="Calibri"/>
                <a:sym typeface="Calibri"/>
              </a:rPr>
              <a:t>3.2</a:t>
            </a:r>
            <a:endParaRPr kumimoji="0" sz="4500" b="1" i="0" u="none" strike="noStrike" kern="0" cap="none" spc="0" normalizeH="0" baseline="0" noProof="0" dirty="0">
              <a:ln>
                <a:noFill/>
              </a:ln>
              <a:solidFill>
                <a:srgbClr val="000000"/>
              </a:solidFill>
              <a:effectLst/>
              <a:uLnTx/>
              <a:uFillTx/>
              <a:latin typeface="Calibri"/>
              <a:ea typeface="Calibri"/>
              <a:cs typeface="Calibri"/>
              <a:sym typeface="Calibri"/>
            </a:endParaRPr>
          </a:p>
        </p:txBody>
      </p:sp>
      <p:pic>
        <p:nvPicPr>
          <p:cNvPr id="10" name="Image 9">
            <a:extLst>
              <a:ext uri="{FF2B5EF4-FFF2-40B4-BE49-F238E27FC236}">
                <a16:creationId xmlns:a16="http://schemas.microsoft.com/office/drawing/2014/main" id="{428D1536-1414-4215-AE19-D6A2C26623D6}"/>
              </a:ext>
            </a:extLst>
          </p:cNvPr>
          <p:cNvPicPr>
            <a:picLocks noChangeAspect="1"/>
          </p:cNvPicPr>
          <p:nvPr/>
        </p:nvPicPr>
        <p:blipFill>
          <a:blip r:embed="rId3"/>
          <a:stretch>
            <a:fillRect/>
          </a:stretch>
        </p:blipFill>
        <p:spPr>
          <a:xfrm>
            <a:off x="8048478" y="4091940"/>
            <a:ext cx="1095522" cy="1051560"/>
          </a:xfrm>
          <a:prstGeom prst="rect">
            <a:avLst/>
          </a:prstGeom>
        </p:spPr>
      </p:pic>
      <p:sp>
        <p:nvSpPr>
          <p:cNvPr id="4" name="Google Shape;68;p14">
            <a:extLst>
              <a:ext uri="{FF2B5EF4-FFF2-40B4-BE49-F238E27FC236}">
                <a16:creationId xmlns:a16="http://schemas.microsoft.com/office/drawing/2014/main" id="{036C4C0A-FD41-5085-FDD7-FB6D719B6921}"/>
              </a:ext>
            </a:extLst>
          </p:cNvPr>
          <p:cNvSpPr txBox="1"/>
          <p:nvPr/>
        </p:nvSpPr>
        <p:spPr>
          <a:xfrm>
            <a:off x="1832975" y="482110"/>
            <a:ext cx="6168025" cy="584745"/>
          </a:xfrm>
          <a:prstGeom prst="rect">
            <a:avLst/>
          </a:prstGeom>
          <a:noFill/>
          <a:ln>
            <a:noFill/>
          </a:ln>
        </p:spPr>
        <p:txBody>
          <a:bodyPr spcFirstLastPara="1" wrap="square" lIns="91425" tIns="91425" rIns="91425" bIns="91425"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fr-FR" sz="2600" b="1" i="0" u="none" strike="noStrike" kern="0" cap="none" spc="0" normalizeH="0" baseline="0" noProof="0" dirty="0">
                <a:ln>
                  <a:noFill/>
                </a:ln>
                <a:solidFill>
                  <a:srgbClr val="000000"/>
                </a:solidFill>
                <a:effectLst/>
                <a:uLnTx/>
                <a:uFillTx/>
                <a:latin typeface="Calibri"/>
                <a:ea typeface="Calibri"/>
                <a:cs typeface="Calibri"/>
                <a:sym typeface="Calibri"/>
              </a:rPr>
              <a:t>Le jour de la vaccination</a:t>
            </a:r>
          </a:p>
        </p:txBody>
      </p:sp>
      <p:sp>
        <p:nvSpPr>
          <p:cNvPr id="5" name="Google Shape;69;p14">
            <a:extLst>
              <a:ext uri="{FF2B5EF4-FFF2-40B4-BE49-F238E27FC236}">
                <a16:creationId xmlns:a16="http://schemas.microsoft.com/office/drawing/2014/main" id="{F850D3EC-C018-CCE0-E593-F3F10AD07C5F}"/>
              </a:ext>
            </a:extLst>
          </p:cNvPr>
          <p:cNvSpPr txBox="1"/>
          <p:nvPr/>
        </p:nvSpPr>
        <p:spPr>
          <a:xfrm>
            <a:off x="616823" y="1268741"/>
            <a:ext cx="7765177" cy="3703548"/>
          </a:xfrm>
          <a:prstGeom prst="rect">
            <a:avLst/>
          </a:prstGeom>
          <a:noFill/>
          <a:ln>
            <a:noFill/>
          </a:ln>
        </p:spPr>
        <p:txBody>
          <a:bodyPr spcFirstLastPara="1" wrap="square" lIns="91425" tIns="91425" rIns="91425" bIns="91425" anchor="t" anchorCtr="0">
            <a:spAutoFit/>
          </a:bodyPr>
          <a:lstStyle/>
          <a:p>
            <a:pPr marL="0" marR="0" lvl="0" indent="0" algn="l" defTabSz="914400" rtl="0" eaLnBrk="1" fontAlgn="auto" latinLnBrk="0" hangingPunct="1">
              <a:lnSpc>
                <a:spcPct val="90000"/>
              </a:lnSpc>
              <a:spcBef>
                <a:spcPts val="1000"/>
              </a:spcBef>
              <a:spcAft>
                <a:spcPts val="0"/>
              </a:spcAft>
              <a:buClr>
                <a:srgbClr val="000000"/>
              </a:buClr>
              <a:buSzPts val="1100"/>
              <a:buFont typeface="Arial"/>
              <a:buNone/>
              <a:tabLst/>
              <a:defRPr/>
            </a:pPr>
            <a:r>
              <a:rPr kumimoji="0" lang="fr-FR" sz="2000" b="1" i="0" u="none" strike="noStrike" kern="0" cap="none" spc="0" normalizeH="0" baseline="0" noProof="0" dirty="0">
                <a:ln>
                  <a:noFill/>
                </a:ln>
                <a:solidFill>
                  <a:srgbClr val="0097A7"/>
                </a:solidFill>
                <a:effectLst/>
                <a:uLnTx/>
                <a:uFillTx/>
                <a:latin typeface="Calibri"/>
                <a:ea typeface="Calibri"/>
                <a:cs typeface="Calibri"/>
                <a:sym typeface="Calibri"/>
              </a:rPr>
              <a:t>L’adolescent</a:t>
            </a:r>
            <a:r>
              <a:rPr kumimoji="0" lang="fr-FR" sz="2000" b="1" i="0" u="none" strike="noStrike" kern="0" cap="none" spc="0" normalizeH="0" baseline="0" noProof="0" dirty="0">
                <a:ln>
                  <a:noFill/>
                </a:ln>
                <a:solidFill>
                  <a:srgbClr val="000000"/>
                </a:solidFill>
                <a:effectLst/>
                <a:uLnTx/>
                <a:uFillTx/>
                <a:latin typeface="Calibri"/>
                <a:ea typeface="Calibri"/>
                <a:cs typeface="Calibri"/>
                <a:sym typeface="Calibri"/>
              </a:rPr>
              <a:t> </a:t>
            </a:r>
            <a:r>
              <a:rPr kumimoji="0" lang="fr-FR" sz="2000" b="0" i="0" u="none" strike="noStrike" kern="0" cap="none" spc="0" normalizeH="0" baseline="0" noProof="0" dirty="0">
                <a:ln>
                  <a:noFill/>
                </a:ln>
                <a:solidFill>
                  <a:srgbClr val="000000"/>
                </a:solidFill>
                <a:effectLst/>
                <a:uLnTx/>
                <a:uFillTx/>
                <a:latin typeface="Calibri"/>
                <a:ea typeface="Calibri"/>
                <a:cs typeface="Calibri"/>
                <a:sym typeface="Calibri"/>
              </a:rPr>
              <a:t>sort de cours et se rend dans la salle avec son carnet de santé.</a:t>
            </a:r>
          </a:p>
          <a:p>
            <a:pPr marL="0" marR="0" lvl="0" indent="0" algn="l" defTabSz="914400" rtl="0" eaLnBrk="1" fontAlgn="auto" latinLnBrk="0" hangingPunct="1">
              <a:lnSpc>
                <a:spcPct val="90000"/>
              </a:lnSpc>
              <a:spcBef>
                <a:spcPts val="1000"/>
              </a:spcBef>
              <a:spcAft>
                <a:spcPts val="0"/>
              </a:spcAft>
              <a:buClr>
                <a:srgbClr val="000000"/>
              </a:buClr>
              <a:buSzPts val="1100"/>
              <a:buFont typeface="Arial"/>
              <a:buNone/>
              <a:tabLst/>
              <a:defRPr/>
            </a:pPr>
            <a:r>
              <a:rPr kumimoji="0" lang="fr-FR" sz="2000" b="1" i="0" u="none" strike="noStrike" kern="0" cap="none" spc="0" normalizeH="0" baseline="0" noProof="0" dirty="0">
                <a:ln>
                  <a:noFill/>
                </a:ln>
                <a:solidFill>
                  <a:srgbClr val="0097A7"/>
                </a:solidFill>
                <a:effectLst/>
                <a:uLnTx/>
                <a:uFillTx/>
                <a:latin typeface="Calibri"/>
                <a:ea typeface="Calibri"/>
                <a:cs typeface="Calibri"/>
                <a:sym typeface="Calibri"/>
              </a:rPr>
              <a:t>Le médecin et l’infirmière ou personnel administratif </a:t>
            </a:r>
            <a:r>
              <a:rPr kumimoji="0" lang="fr-FR" sz="2000" b="0" i="0" u="none" strike="noStrike" kern="0" cap="none" spc="0" normalizeH="0" baseline="0" noProof="0" dirty="0">
                <a:ln>
                  <a:noFill/>
                </a:ln>
                <a:solidFill>
                  <a:srgbClr val="000000"/>
                </a:solidFill>
                <a:effectLst/>
                <a:uLnTx/>
                <a:uFillTx/>
                <a:latin typeface="Calibri"/>
                <a:ea typeface="Calibri"/>
                <a:cs typeface="Calibri"/>
                <a:sym typeface="Calibri"/>
              </a:rPr>
              <a:t>du centre de vaccination ont en charge la :</a:t>
            </a:r>
          </a:p>
          <a:p>
            <a:pPr marL="342900" marR="0" lvl="0" indent="-342900" algn="l" defTabSz="914400" rtl="0" eaLnBrk="1" fontAlgn="auto" latinLnBrk="0" hangingPunct="1">
              <a:lnSpc>
                <a:spcPct val="100000"/>
              </a:lnSpc>
              <a:spcBef>
                <a:spcPts val="0"/>
              </a:spcBef>
              <a:spcAft>
                <a:spcPts val="0"/>
              </a:spcAft>
              <a:buClr>
                <a:srgbClr val="000000"/>
              </a:buClr>
              <a:buSzPct val="100000"/>
              <a:buFont typeface="Arial" panose="020B0604020202020204" pitchFamily="34" charset="0"/>
              <a:buChar char="•"/>
              <a:tabLst/>
              <a:defRPr/>
            </a:pPr>
            <a:r>
              <a:rPr kumimoji="0" lang="fr-FR" sz="2000" b="1" i="0" u="none" strike="noStrike" kern="0" cap="none" spc="0" normalizeH="0" baseline="0" noProof="0" dirty="0">
                <a:ln>
                  <a:noFill/>
                </a:ln>
                <a:solidFill>
                  <a:srgbClr val="000000"/>
                </a:solidFill>
                <a:effectLst/>
                <a:uLnTx/>
                <a:uFillTx/>
                <a:latin typeface="Calibri"/>
                <a:ea typeface="Calibri"/>
                <a:cs typeface="Calibri"/>
                <a:sym typeface="Calibri"/>
              </a:rPr>
              <a:t>vérification du carnet de santé </a:t>
            </a:r>
            <a:r>
              <a:rPr kumimoji="0" lang="fr-FR" sz="2000" i="0" u="none" strike="noStrike" kern="0" cap="none" spc="0" normalizeH="0" baseline="0" noProof="0" dirty="0">
                <a:ln>
                  <a:noFill/>
                </a:ln>
                <a:solidFill>
                  <a:srgbClr val="000000"/>
                </a:solidFill>
                <a:effectLst/>
                <a:uLnTx/>
                <a:uFillTx/>
                <a:latin typeface="Calibri"/>
                <a:ea typeface="Calibri"/>
                <a:cs typeface="Calibri"/>
                <a:sym typeface="Calibri"/>
              </a:rPr>
              <a:t>(obligatoire)</a:t>
            </a:r>
          </a:p>
          <a:p>
            <a:pPr marL="342900" lvl="2" indent="-342900">
              <a:buSzPct val="100000"/>
              <a:buFont typeface="Wingdings" panose="05000000000000000000" pitchFamily="2" charset="2"/>
              <a:buChar char="Ø"/>
              <a:defRPr/>
            </a:pPr>
            <a:r>
              <a:rPr kumimoji="0" lang="fr-FR" sz="2000" i="0" u="none" strike="noStrike" kern="0" cap="none" spc="0" normalizeH="0" baseline="0" noProof="0" dirty="0">
                <a:ln>
                  <a:noFill/>
                </a:ln>
                <a:solidFill>
                  <a:srgbClr val="000000"/>
                </a:solidFill>
                <a:effectLst/>
                <a:uLnTx/>
                <a:uFillTx/>
                <a:latin typeface="Calibri"/>
                <a:ea typeface="Calibri"/>
                <a:cs typeface="Calibri"/>
                <a:sym typeface="Calibri"/>
              </a:rPr>
              <a:t>primovaccination contre les HPV</a:t>
            </a:r>
          </a:p>
          <a:p>
            <a:pPr marL="342900" marR="0" lvl="0" indent="-342900" algn="l" defTabSz="914400" rtl="0" eaLnBrk="1" fontAlgn="auto" latinLnBrk="0" hangingPunct="1">
              <a:lnSpc>
                <a:spcPct val="100000"/>
              </a:lnSpc>
              <a:spcBef>
                <a:spcPts val="0"/>
              </a:spcBef>
              <a:spcAft>
                <a:spcPts val="0"/>
              </a:spcAft>
              <a:buClr>
                <a:srgbClr val="000000"/>
              </a:buClr>
              <a:buSzPct val="100000"/>
              <a:buFont typeface="Arial" panose="020B0604020202020204" pitchFamily="34" charset="0"/>
              <a:buChar char="•"/>
              <a:tabLst/>
              <a:defRPr/>
            </a:pPr>
            <a:r>
              <a:rPr kumimoji="0" lang="fr-FR" sz="2000" b="0" i="0" u="none" strike="noStrike" kern="0" cap="none" spc="0" normalizeH="0" baseline="0" noProof="0" dirty="0">
                <a:ln>
                  <a:noFill/>
                </a:ln>
                <a:solidFill>
                  <a:srgbClr val="000000"/>
                </a:solidFill>
                <a:effectLst/>
                <a:uLnTx/>
                <a:uFillTx/>
                <a:latin typeface="Calibri"/>
                <a:ea typeface="Calibri"/>
                <a:cs typeface="Calibri"/>
                <a:sym typeface="Calibri"/>
              </a:rPr>
              <a:t>rédaction de l’</a:t>
            </a:r>
            <a:r>
              <a:rPr kumimoji="0" lang="fr-FR" sz="2000" b="1" i="0" u="none" strike="noStrike" kern="0" cap="none" spc="0" normalizeH="0" baseline="0" noProof="0" dirty="0">
                <a:ln>
                  <a:noFill/>
                </a:ln>
                <a:solidFill>
                  <a:srgbClr val="000000"/>
                </a:solidFill>
                <a:effectLst/>
                <a:uLnTx/>
                <a:uFillTx/>
                <a:latin typeface="Calibri"/>
                <a:ea typeface="Calibri"/>
                <a:cs typeface="Calibri"/>
                <a:sym typeface="Calibri"/>
              </a:rPr>
              <a:t>ordonnance pour le rappel vaccinal à 6 mois</a:t>
            </a:r>
          </a:p>
          <a:p>
            <a:pPr marL="342900" marR="0" lvl="0" indent="-342900" algn="l" defTabSz="914400" rtl="0" eaLnBrk="1" fontAlgn="auto" latinLnBrk="0" hangingPunct="1">
              <a:lnSpc>
                <a:spcPct val="100000"/>
              </a:lnSpc>
              <a:spcBef>
                <a:spcPts val="0"/>
              </a:spcBef>
              <a:spcAft>
                <a:spcPts val="0"/>
              </a:spcAft>
              <a:buClr>
                <a:srgbClr val="000000"/>
              </a:buClr>
              <a:buSzPct val="100000"/>
              <a:buFont typeface="Arial" panose="020B0604020202020204" pitchFamily="34" charset="0"/>
              <a:buChar char="•"/>
              <a:tabLst/>
              <a:defRPr/>
            </a:pPr>
            <a:r>
              <a:rPr kumimoji="0" lang="fr-FR" sz="2000" b="1" i="0" u="none" strike="noStrike" kern="0" cap="none" spc="0" normalizeH="0" baseline="0" noProof="0" dirty="0">
                <a:ln>
                  <a:noFill/>
                </a:ln>
                <a:solidFill>
                  <a:srgbClr val="000000"/>
                </a:solidFill>
                <a:effectLst/>
                <a:uLnTx/>
                <a:uFillTx/>
                <a:latin typeface="Calibri"/>
                <a:ea typeface="Calibri"/>
                <a:cs typeface="Calibri"/>
                <a:sym typeface="Calibri"/>
              </a:rPr>
              <a:t>signature des courriers </a:t>
            </a:r>
            <a:r>
              <a:rPr kumimoji="0" lang="fr-FR" sz="2000" b="0" i="0" u="none" strike="noStrike" kern="0" cap="none" spc="0" normalizeH="0" baseline="0" noProof="0" dirty="0">
                <a:ln>
                  <a:noFill/>
                </a:ln>
                <a:solidFill>
                  <a:srgbClr val="000000"/>
                </a:solidFill>
                <a:effectLst/>
                <a:uLnTx/>
                <a:uFillTx/>
                <a:latin typeface="Calibri"/>
                <a:ea typeface="Calibri"/>
                <a:cs typeface="Calibri"/>
                <a:sym typeface="Calibri"/>
              </a:rPr>
              <a:t>pour les parents, le médecin traitant </a:t>
            </a:r>
            <a:br>
              <a:rPr kumimoji="0" lang="fr-FR" sz="2000" b="0" i="0" u="none" strike="noStrike" kern="0" cap="none" spc="0" normalizeH="0" baseline="0" noProof="0" dirty="0">
                <a:ln>
                  <a:noFill/>
                </a:ln>
                <a:solidFill>
                  <a:srgbClr val="000000"/>
                </a:solidFill>
                <a:effectLst/>
                <a:uLnTx/>
                <a:uFillTx/>
                <a:latin typeface="Calibri"/>
                <a:ea typeface="Calibri"/>
                <a:cs typeface="Calibri"/>
                <a:sym typeface="Calibri"/>
              </a:rPr>
            </a:br>
            <a:r>
              <a:rPr kumimoji="0" lang="fr-FR" sz="2000" b="0" i="0" u="none" strike="noStrike" kern="0" cap="none" spc="0" normalizeH="0" baseline="0" noProof="0" dirty="0">
                <a:ln>
                  <a:noFill/>
                </a:ln>
                <a:solidFill>
                  <a:srgbClr val="000000"/>
                </a:solidFill>
                <a:effectLst/>
                <a:uLnTx/>
                <a:uFillTx/>
                <a:latin typeface="Calibri"/>
                <a:ea typeface="Calibri"/>
                <a:cs typeface="Calibri"/>
                <a:sym typeface="Calibri"/>
              </a:rPr>
              <a:t>et le pharmacien (vaccination ou raison de la non-vaccination)</a:t>
            </a:r>
          </a:p>
          <a:p>
            <a:pPr marL="342900" marR="0" lvl="0" indent="-342900" algn="l" defTabSz="914400" rtl="0" eaLnBrk="1" fontAlgn="auto" latinLnBrk="0" hangingPunct="1">
              <a:lnSpc>
                <a:spcPct val="100000"/>
              </a:lnSpc>
              <a:spcBef>
                <a:spcPts val="0"/>
              </a:spcBef>
              <a:spcAft>
                <a:spcPts val="0"/>
              </a:spcAft>
              <a:buClr>
                <a:srgbClr val="000000"/>
              </a:buClr>
              <a:buSzPct val="100000"/>
              <a:buFont typeface="Arial" panose="020B0604020202020204" pitchFamily="34" charset="0"/>
              <a:buChar char="•"/>
              <a:tabLst/>
              <a:defRPr/>
            </a:pPr>
            <a:r>
              <a:rPr kumimoji="0" lang="fr-FR" sz="2000" b="1" i="0" u="none" strike="noStrike" kern="0" cap="none" spc="0" normalizeH="0" baseline="0" noProof="0" dirty="0">
                <a:ln>
                  <a:noFill/>
                </a:ln>
                <a:solidFill>
                  <a:srgbClr val="000000"/>
                </a:solidFill>
                <a:effectLst/>
                <a:uLnTx/>
                <a:uFillTx/>
                <a:latin typeface="Calibri"/>
                <a:ea typeface="Calibri"/>
                <a:cs typeface="Calibri"/>
                <a:sym typeface="Calibri"/>
              </a:rPr>
              <a:t>surveillance post-vaccination </a:t>
            </a:r>
            <a:r>
              <a:rPr kumimoji="0" lang="fr-FR" sz="2000" b="0" i="0" u="none" strike="noStrike" kern="0" cap="none" spc="0" normalizeH="0" baseline="0" noProof="0" dirty="0">
                <a:ln>
                  <a:noFill/>
                </a:ln>
                <a:solidFill>
                  <a:srgbClr val="000000"/>
                </a:solidFill>
                <a:effectLst/>
                <a:uLnTx/>
                <a:uFillTx/>
                <a:latin typeface="Calibri"/>
                <a:ea typeface="Calibri"/>
                <a:cs typeface="Calibri"/>
                <a:sym typeface="Calibri"/>
              </a:rPr>
              <a:t>(avec remplissage d’un questionnaire de satisfaction)</a:t>
            </a:r>
          </a:p>
        </p:txBody>
      </p:sp>
      <p:sp>
        <p:nvSpPr>
          <p:cNvPr id="6" name="Espace réservé du numéro de diapositive 5">
            <a:extLst>
              <a:ext uri="{FF2B5EF4-FFF2-40B4-BE49-F238E27FC236}">
                <a16:creationId xmlns:a16="http://schemas.microsoft.com/office/drawing/2014/main" id="{68157525-2C00-4397-AD91-31035C88A1DE}"/>
              </a:ext>
            </a:extLst>
          </p:cNvPr>
          <p:cNvSpPr>
            <a:spLocks noGrp="1"/>
          </p:cNvSpPr>
          <p:nvPr>
            <p:ph type="sldNum" sz="quarter" idx="4"/>
          </p:nvPr>
        </p:nvSpPr>
        <p:spPr/>
        <p:txBody>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7F0AB81B-8AA3-4CFC-ABE7-C10F91AD3A33}" type="slidenum">
              <a:rPr kumimoji="0" lang="en-US" sz="1000" b="0" i="0" u="none" strike="noStrike" kern="0" cap="none" spc="0" normalizeH="0" baseline="0" noProof="0" smtClean="0">
                <a:ln>
                  <a:noFill/>
                </a:ln>
                <a:solidFill>
                  <a:srgbClr val="000000">
                    <a:tint val="75000"/>
                  </a:srgbClr>
                </a:solidFill>
                <a:effectLst/>
                <a:uLnTx/>
                <a:uFillTx/>
                <a:latin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14</a:t>
            </a:fld>
            <a:endParaRPr kumimoji="0" lang="en-US" sz="1000" b="0" i="0" u="none" strike="noStrike" kern="0" cap="none" spc="0" normalizeH="0" baseline="0" noProof="0">
              <a:ln>
                <a:noFill/>
              </a:ln>
              <a:solidFill>
                <a:srgbClr val="000000">
                  <a:tint val="75000"/>
                </a:srgbClr>
              </a:solidFill>
              <a:effectLst/>
              <a:uLnTx/>
              <a:uFillTx/>
              <a:latin typeface="Arial"/>
              <a:cs typeface="Arial"/>
              <a:sym typeface="Arial"/>
            </a:endParaRPr>
          </a:p>
        </p:txBody>
      </p:sp>
    </p:spTree>
    <p:extLst>
      <p:ext uri="{BB962C8B-B14F-4D97-AF65-F5344CB8AC3E}">
        <p14:creationId xmlns:p14="http://schemas.microsoft.com/office/powerpoint/2010/main" val="23542781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65"/>
        <p:cNvGrpSpPr/>
        <p:nvPr/>
      </p:nvGrpSpPr>
      <p:grpSpPr>
        <a:xfrm>
          <a:off x="0" y="0"/>
          <a:ext cx="0" cy="0"/>
          <a:chOff x="0" y="0"/>
          <a:chExt cx="0" cy="0"/>
        </a:xfrm>
      </p:grpSpPr>
      <p:sp>
        <p:nvSpPr>
          <p:cNvPr id="66" name="Google Shape;66;p14"/>
          <p:cNvSpPr/>
          <p:nvPr/>
        </p:nvSpPr>
        <p:spPr>
          <a:xfrm>
            <a:off x="0" y="481200"/>
            <a:ext cx="1700400" cy="769800"/>
          </a:xfrm>
          <a:prstGeom prst="rect">
            <a:avLst/>
          </a:pr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1600" b="1" i="0" u="none" strike="noStrike" kern="0" cap="none" spc="0" normalizeH="0" baseline="0" noProof="0" dirty="0">
                <a:ln>
                  <a:noFill/>
                </a:ln>
                <a:solidFill>
                  <a:srgbClr val="000000"/>
                </a:solidFill>
                <a:effectLst/>
                <a:uLnTx/>
                <a:uFillTx/>
                <a:latin typeface="Arial"/>
                <a:cs typeface="Arial"/>
                <a:sym typeface="Arial"/>
              </a:rPr>
              <a:t>FACILITATION D’ACCES</a:t>
            </a:r>
          </a:p>
        </p:txBody>
      </p:sp>
      <p:sp>
        <p:nvSpPr>
          <p:cNvPr id="67" name="Google Shape;67;p14"/>
          <p:cNvSpPr txBox="1"/>
          <p:nvPr/>
        </p:nvSpPr>
        <p:spPr>
          <a:xfrm>
            <a:off x="209299" y="-97600"/>
            <a:ext cx="1401821" cy="877133"/>
          </a:xfrm>
          <a:prstGeom prst="rect">
            <a:avLst/>
          </a:prstGeom>
          <a:noFill/>
          <a:ln>
            <a:noFill/>
          </a:ln>
        </p:spPr>
        <p:txBody>
          <a:bodyPr spcFirstLastPara="1" wrap="square" lIns="91425" tIns="91425" rIns="91425" bIns="91425"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4500" b="1" i="0" u="none" strike="noStrike" kern="0" cap="none" spc="0" normalizeH="0" baseline="0" noProof="0" dirty="0">
                <a:ln>
                  <a:noFill/>
                </a:ln>
                <a:solidFill>
                  <a:srgbClr val="000000"/>
                </a:solidFill>
                <a:effectLst/>
                <a:uLnTx/>
                <a:uFillTx/>
                <a:latin typeface="Calibri"/>
                <a:ea typeface="Calibri"/>
                <a:cs typeface="Calibri"/>
                <a:sym typeface="Calibri"/>
              </a:rPr>
              <a:t>3.2</a:t>
            </a:r>
            <a:endParaRPr kumimoji="0" sz="4500" b="1" i="0" u="none" strike="noStrike" kern="0" cap="none" spc="0" normalizeH="0" baseline="0" noProof="0" dirty="0">
              <a:ln>
                <a:noFill/>
              </a:ln>
              <a:solidFill>
                <a:srgbClr val="000000"/>
              </a:solidFill>
              <a:effectLst/>
              <a:uLnTx/>
              <a:uFillTx/>
              <a:latin typeface="Calibri"/>
              <a:ea typeface="Calibri"/>
              <a:cs typeface="Calibri"/>
              <a:sym typeface="Calibri"/>
            </a:endParaRPr>
          </a:p>
        </p:txBody>
      </p:sp>
      <p:pic>
        <p:nvPicPr>
          <p:cNvPr id="10" name="Image 9">
            <a:extLst>
              <a:ext uri="{FF2B5EF4-FFF2-40B4-BE49-F238E27FC236}">
                <a16:creationId xmlns:a16="http://schemas.microsoft.com/office/drawing/2014/main" id="{428D1536-1414-4215-AE19-D6A2C26623D6}"/>
              </a:ext>
            </a:extLst>
          </p:cNvPr>
          <p:cNvPicPr>
            <a:picLocks noChangeAspect="1"/>
          </p:cNvPicPr>
          <p:nvPr/>
        </p:nvPicPr>
        <p:blipFill>
          <a:blip r:embed="rId3"/>
          <a:stretch>
            <a:fillRect/>
          </a:stretch>
        </p:blipFill>
        <p:spPr>
          <a:xfrm>
            <a:off x="8048478" y="4091940"/>
            <a:ext cx="1095522" cy="1051560"/>
          </a:xfrm>
          <a:prstGeom prst="rect">
            <a:avLst/>
          </a:prstGeom>
        </p:spPr>
      </p:pic>
      <p:sp>
        <p:nvSpPr>
          <p:cNvPr id="5" name="Espace réservé du numéro de diapositive 4">
            <a:extLst>
              <a:ext uri="{FF2B5EF4-FFF2-40B4-BE49-F238E27FC236}">
                <a16:creationId xmlns:a16="http://schemas.microsoft.com/office/drawing/2014/main" id="{843C2598-76BD-4868-B416-2BC0B3075898}"/>
              </a:ext>
            </a:extLst>
          </p:cNvPr>
          <p:cNvSpPr>
            <a:spLocks noGrp="1"/>
          </p:cNvSpPr>
          <p:nvPr>
            <p:ph type="sldNum" sz="quarter" idx="4"/>
          </p:nvPr>
        </p:nvSpPr>
        <p:spPr/>
        <p:txBody>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7F0AB81B-8AA3-4CFC-ABE7-C10F91AD3A33}" type="slidenum">
              <a:rPr kumimoji="0" lang="en-US" sz="1000" b="0" i="0" u="none" strike="noStrike" kern="0" cap="none" spc="0" normalizeH="0" baseline="0" noProof="0" smtClean="0">
                <a:ln>
                  <a:noFill/>
                </a:ln>
                <a:solidFill>
                  <a:srgbClr val="000000">
                    <a:tint val="75000"/>
                  </a:srgbClr>
                </a:solidFill>
                <a:effectLst/>
                <a:uLnTx/>
                <a:uFillTx/>
                <a:latin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15</a:t>
            </a:fld>
            <a:endParaRPr kumimoji="0" lang="en-US" sz="1000" b="0" i="0" u="none" strike="noStrike" kern="0" cap="none" spc="0" normalizeH="0" baseline="0" noProof="0">
              <a:ln>
                <a:noFill/>
              </a:ln>
              <a:solidFill>
                <a:srgbClr val="000000">
                  <a:tint val="75000"/>
                </a:srgbClr>
              </a:solidFill>
              <a:effectLst/>
              <a:uLnTx/>
              <a:uFillTx/>
              <a:latin typeface="Arial"/>
              <a:cs typeface="Arial"/>
              <a:sym typeface="Arial"/>
            </a:endParaRPr>
          </a:p>
        </p:txBody>
      </p:sp>
      <p:pic>
        <p:nvPicPr>
          <p:cNvPr id="3" name="Image 2">
            <a:extLst>
              <a:ext uri="{FF2B5EF4-FFF2-40B4-BE49-F238E27FC236}">
                <a16:creationId xmlns:a16="http://schemas.microsoft.com/office/drawing/2014/main" id="{31BE04A5-473D-328A-1F95-01592C7E5555}"/>
              </a:ext>
            </a:extLst>
          </p:cNvPr>
          <p:cNvPicPr>
            <a:picLocks noChangeAspect="1"/>
          </p:cNvPicPr>
          <p:nvPr/>
        </p:nvPicPr>
        <p:blipFill>
          <a:blip r:embed="rId4"/>
          <a:stretch>
            <a:fillRect/>
          </a:stretch>
        </p:blipFill>
        <p:spPr>
          <a:xfrm>
            <a:off x="969613" y="2387445"/>
            <a:ext cx="1579447" cy="2111561"/>
          </a:xfrm>
          <a:prstGeom prst="rect">
            <a:avLst/>
          </a:prstGeom>
        </p:spPr>
      </p:pic>
      <p:pic>
        <p:nvPicPr>
          <p:cNvPr id="4" name="Image 3">
            <a:extLst>
              <a:ext uri="{FF2B5EF4-FFF2-40B4-BE49-F238E27FC236}">
                <a16:creationId xmlns:a16="http://schemas.microsoft.com/office/drawing/2014/main" id="{7FFC3071-E83F-024B-2051-AD1E9F86F8AC}"/>
              </a:ext>
            </a:extLst>
          </p:cNvPr>
          <p:cNvPicPr>
            <a:picLocks noChangeAspect="1"/>
          </p:cNvPicPr>
          <p:nvPr/>
        </p:nvPicPr>
        <p:blipFill>
          <a:blip r:embed="rId5"/>
          <a:stretch>
            <a:fillRect/>
          </a:stretch>
        </p:blipFill>
        <p:spPr>
          <a:xfrm>
            <a:off x="3434680" y="2387446"/>
            <a:ext cx="1579447" cy="2111560"/>
          </a:xfrm>
          <a:prstGeom prst="rect">
            <a:avLst/>
          </a:prstGeom>
        </p:spPr>
      </p:pic>
      <p:pic>
        <p:nvPicPr>
          <p:cNvPr id="6" name="Image 5">
            <a:extLst>
              <a:ext uri="{FF2B5EF4-FFF2-40B4-BE49-F238E27FC236}">
                <a16:creationId xmlns:a16="http://schemas.microsoft.com/office/drawing/2014/main" id="{FC41200C-D358-F5C7-E1F9-063725D6AA0E}"/>
              </a:ext>
            </a:extLst>
          </p:cNvPr>
          <p:cNvPicPr>
            <a:picLocks noChangeAspect="1"/>
          </p:cNvPicPr>
          <p:nvPr/>
        </p:nvPicPr>
        <p:blipFill>
          <a:blip r:embed="rId6"/>
          <a:stretch>
            <a:fillRect/>
          </a:stretch>
        </p:blipFill>
        <p:spPr>
          <a:xfrm>
            <a:off x="6017621" y="2387446"/>
            <a:ext cx="1710076" cy="2111560"/>
          </a:xfrm>
          <a:prstGeom prst="rect">
            <a:avLst/>
          </a:prstGeom>
        </p:spPr>
      </p:pic>
      <p:sp>
        <p:nvSpPr>
          <p:cNvPr id="7" name="ZoneTexte 6">
            <a:extLst>
              <a:ext uri="{FF2B5EF4-FFF2-40B4-BE49-F238E27FC236}">
                <a16:creationId xmlns:a16="http://schemas.microsoft.com/office/drawing/2014/main" id="{AD9516B5-D5D7-2447-1D5A-C8D2E1BB7EA2}"/>
              </a:ext>
            </a:extLst>
          </p:cNvPr>
          <p:cNvSpPr txBox="1"/>
          <p:nvPr/>
        </p:nvSpPr>
        <p:spPr>
          <a:xfrm>
            <a:off x="5878286" y="1557495"/>
            <a:ext cx="2578777" cy="738664"/>
          </a:xfrm>
          <a:prstGeom prst="rect">
            <a:avLst/>
          </a:prstGeom>
          <a:noFill/>
          <a:ln>
            <a:solidFill>
              <a:schemeClr val="bg2">
                <a:lumMod val="50000"/>
              </a:schemeClr>
            </a:solidFill>
          </a:ln>
        </p:spPr>
        <p:txBody>
          <a:bodyPr wrap="square" rtlCol="0">
            <a:spAutoFit/>
          </a:bodyPr>
          <a:lstStyle/>
          <a:p>
            <a:r>
              <a:rPr lang="fr-FR" dirty="0"/>
              <a:t>PIECE 3 : ACCUEIL + SURVEILLANCE POST-VACCINATION</a:t>
            </a:r>
          </a:p>
        </p:txBody>
      </p:sp>
      <p:sp>
        <p:nvSpPr>
          <p:cNvPr id="8" name="ZoneTexte 7">
            <a:extLst>
              <a:ext uri="{FF2B5EF4-FFF2-40B4-BE49-F238E27FC236}">
                <a16:creationId xmlns:a16="http://schemas.microsoft.com/office/drawing/2014/main" id="{C6B14302-BBB6-1566-DA91-5ECD1CE896C2}"/>
              </a:ext>
            </a:extLst>
          </p:cNvPr>
          <p:cNvSpPr txBox="1"/>
          <p:nvPr/>
        </p:nvSpPr>
        <p:spPr>
          <a:xfrm>
            <a:off x="3516922" y="1657978"/>
            <a:ext cx="1688123" cy="523220"/>
          </a:xfrm>
          <a:prstGeom prst="rect">
            <a:avLst/>
          </a:prstGeom>
          <a:noFill/>
          <a:ln>
            <a:solidFill>
              <a:schemeClr val="bg2">
                <a:lumMod val="50000"/>
              </a:schemeClr>
            </a:solidFill>
          </a:ln>
        </p:spPr>
        <p:txBody>
          <a:bodyPr wrap="square" rtlCol="0">
            <a:spAutoFit/>
          </a:bodyPr>
          <a:lstStyle/>
          <a:p>
            <a:pPr algn="ctr"/>
            <a:r>
              <a:rPr lang="fr-FR" dirty="0"/>
              <a:t>PIECE 2 : VACCINATION</a:t>
            </a:r>
          </a:p>
        </p:txBody>
      </p:sp>
      <p:sp>
        <p:nvSpPr>
          <p:cNvPr id="11" name="Rectangle 10">
            <a:extLst>
              <a:ext uri="{FF2B5EF4-FFF2-40B4-BE49-F238E27FC236}">
                <a16:creationId xmlns:a16="http://schemas.microsoft.com/office/drawing/2014/main" id="{2E487A7E-33AF-D921-5634-78A91570D04A}"/>
              </a:ext>
            </a:extLst>
          </p:cNvPr>
          <p:cNvSpPr/>
          <p:nvPr/>
        </p:nvSpPr>
        <p:spPr>
          <a:xfrm>
            <a:off x="686937" y="1557495"/>
            <a:ext cx="2156744" cy="738664"/>
          </a:xfrm>
          <a:prstGeom prst="rect">
            <a:avLst/>
          </a:prstGeom>
          <a:ln>
            <a:solidFill>
              <a:schemeClr val="tx1"/>
            </a:solidFill>
          </a:ln>
        </p:spPr>
        <p:txBody>
          <a:bodyPr wrap="square">
            <a:spAutoFit/>
          </a:bodyPr>
          <a:lstStyle/>
          <a:p>
            <a:r>
              <a:rPr lang="fr-FR" dirty="0"/>
              <a:t>PIECE 1 : ACCUEIL + SURVEILLANCE POST-VACCINATION</a:t>
            </a:r>
          </a:p>
        </p:txBody>
      </p:sp>
    </p:spTree>
    <p:extLst>
      <p:ext uri="{BB962C8B-B14F-4D97-AF65-F5344CB8AC3E}">
        <p14:creationId xmlns:p14="http://schemas.microsoft.com/office/powerpoint/2010/main" val="2717150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sp>
        <p:nvSpPr>
          <p:cNvPr id="54" name="Google Shape;54;p13"/>
          <p:cNvSpPr txBox="1"/>
          <p:nvPr/>
        </p:nvSpPr>
        <p:spPr>
          <a:xfrm>
            <a:off x="209300" y="-97600"/>
            <a:ext cx="1153500" cy="877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GB" sz="4500" b="1">
                <a:latin typeface="Calibri"/>
                <a:ea typeface="Calibri"/>
                <a:cs typeface="Calibri"/>
                <a:sym typeface="Calibri"/>
              </a:rPr>
              <a:t>4.1</a:t>
            </a:r>
            <a:endParaRPr sz="4500" b="1">
              <a:latin typeface="Calibri"/>
              <a:ea typeface="Calibri"/>
              <a:cs typeface="Calibri"/>
              <a:sym typeface="Calibri"/>
            </a:endParaRPr>
          </a:p>
        </p:txBody>
      </p:sp>
      <p:sp>
        <p:nvSpPr>
          <p:cNvPr id="55" name="Google Shape;55;p13"/>
          <p:cNvSpPr txBox="1"/>
          <p:nvPr/>
        </p:nvSpPr>
        <p:spPr>
          <a:xfrm>
            <a:off x="1832975" y="328800"/>
            <a:ext cx="7241400" cy="5850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GB" sz="2600" b="1">
                <a:solidFill>
                  <a:schemeClr val="dk1"/>
                </a:solidFill>
                <a:latin typeface="Calibri"/>
                <a:ea typeface="Calibri"/>
                <a:cs typeface="Calibri"/>
                <a:sym typeface="Calibri"/>
              </a:rPr>
              <a:t>DÉFINITION OUTIL D’AIDE À LA DÉCISION PARTAGÉE</a:t>
            </a:r>
            <a:endParaRPr sz="2100" b="1">
              <a:solidFill>
                <a:schemeClr val="dk1"/>
              </a:solidFill>
              <a:latin typeface="Calibri"/>
              <a:ea typeface="Calibri"/>
              <a:cs typeface="Calibri"/>
              <a:sym typeface="Calibri"/>
            </a:endParaRPr>
          </a:p>
        </p:txBody>
      </p:sp>
      <p:sp>
        <p:nvSpPr>
          <p:cNvPr id="56" name="Google Shape;56;p13"/>
          <p:cNvSpPr txBox="1"/>
          <p:nvPr/>
        </p:nvSpPr>
        <p:spPr>
          <a:xfrm>
            <a:off x="1973575" y="4053850"/>
            <a:ext cx="6873300" cy="831300"/>
          </a:xfrm>
          <a:prstGeom prst="rect">
            <a:avLst/>
          </a:prstGeom>
          <a:noFill/>
          <a:ln>
            <a:noFill/>
          </a:ln>
        </p:spPr>
        <p:txBody>
          <a:bodyPr spcFirstLastPara="1" wrap="square" lIns="91425" tIns="91425" rIns="91425" bIns="91425" anchor="t" anchorCtr="0">
            <a:spAutoFit/>
          </a:bodyPr>
          <a:lstStyle/>
          <a:p>
            <a:pPr marL="0" lvl="0" indent="0" algn="l" rtl="0">
              <a:lnSpc>
                <a:spcPct val="90000"/>
              </a:lnSpc>
              <a:spcBef>
                <a:spcPts val="1000"/>
              </a:spcBef>
              <a:spcAft>
                <a:spcPts val="0"/>
              </a:spcAft>
              <a:buNone/>
            </a:pPr>
            <a:r>
              <a:rPr lang="en-GB" sz="2100">
                <a:solidFill>
                  <a:schemeClr val="dk1"/>
                </a:solidFill>
                <a:latin typeface="Calibri"/>
                <a:ea typeface="Calibri"/>
                <a:cs typeface="Calibri"/>
                <a:sym typeface="Calibri"/>
              </a:rPr>
              <a:t>• Les aides à la décision pour les patients complètent (et non remplacent) les conseils des cliniciens sur les options.</a:t>
            </a:r>
            <a:endParaRPr sz="1200"/>
          </a:p>
        </p:txBody>
      </p:sp>
      <p:pic>
        <p:nvPicPr>
          <p:cNvPr id="57" name="Google Shape;57;p13"/>
          <p:cNvPicPr preferRelativeResize="0"/>
          <p:nvPr/>
        </p:nvPicPr>
        <p:blipFill rotWithShape="1">
          <a:blip r:embed="rId3">
            <a:alphaModFix/>
          </a:blip>
          <a:srcRect b="74877"/>
          <a:stretch/>
        </p:blipFill>
        <p:spPr>
          <a:xfrm>
            <a:off x="0" y="-42206"/>
            <a:ext cx="9144000" cy="1292174"/>
          </a:xfrm>
          <a:prstGeom prst="rect">
            <a:avLst/>
          </a:prstGeom>
          <a:noFill/>
          <a:ln>
            <a:noFill/>
          </a:ln>
        </p:spPr>
      </p:pic>
      <p:sp>
        <p:nvSpPr>
          <p:cNvPr id="58" name="Google Shape;58;p13"/>
          <p:cNvSpPr txBox="1"/>
          <p:nvPr/>
        </p:nvSpPr>
        <p:spPr>
          <a:xfrm>
            <a:off x="748525" y="1946200"/>
            <a:ext cx="7677900" cy="1108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a:p>
        </p:txBody>
      </p:sp>
      <p:sp>
        <p:nvSpPr>
          <p:cNvPr id="59" name="Google Shape;59;p13"/>
          <p:cNvSpPr/>
          <p:nvPr/>
        </p:nvSpPr>
        <p:spPr>
          <a:xfrm>
            <a:off x="145366" y="2037574"/>
            <a:ext cx="8792308" cy="1224900"/>
          </a:xfrm>
          <a:prstGeom prst="rect">
            <a:avLst/>
          </a:prstGeom>
          <a:solidFill>
            <a:schemeClr val="accent5"/>
          </a:solidFill>
          <a:ln w="9525"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lvl="0"/>
            <a:r>
              <a:rPr lang="fr-FR" sz="3000" dirty="0">
                <a:latin typeface="Calibri"/>
                <a:ea typeface="Calibri"/>
                <a:cs typeface="Calibri"/>
                <a:sym typeface="Calibri"/>
              </a:rPr>
              <a:t>Descriptif détaillé de chaque intervention, méthodes et outils développés</a:t>
            </a:r>
          </a:p>
        </p:txBody>
      </p:sp>
      <p:sp>
        <p:nvSpPr>
          <p:cNvPr id="60" name="Google Shape;60;p13"/>
          <p:cNvSpPr txBox="1"/>
          <p:nvPr/>
        </p:nvSpPr>
        <p:spPr>
          <a:xfrm>
            <a:off x="2731137" y="801276"/>
            <a:ext cx="5993090" cy="1508075"/>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GB" sz="8600" b="1" dirty="0">
                <a:latin typeface="Calibri"/>
                <a:ea typeface="Calibri"/>
                <a:cs typeface="Calibri"/>
                <a:sym typeface="Calibri"/>
              </a:rPr>
              <a:t>VIDEO 1</a:t>
            </a:r>
            <a:endParaRPr sz="8600" b="1" dirty="0">
              <a:latin typeface="Calibri"/>
              <a:ea typeface="Calibri"/>
              <a:cs typeface="Calibri"/>
              <a:sym typeface="Calibri"/>
            </a:endParaRPr>
          </a:p>
        </p:txBody>
      </p:sp>
      <p:pic>
        <p:nvPicPr>
          <p:cNvPr id="61" name="Google Shape;61;p13"/>
          <p:cNvPicPr preferRelativeResize="0"/>
          <p:nvPr/>
        </p:nvPicPr>
        <p:blipFill rotWithShape="1">
          <a:blip r:embed="rId3">
            <a:alphaModFix/>
          </a:blip>
          <a:srcRect t="69853" b="5024"/>
          <a:stretch/>
        </p:blipFill>
        <p:spPr>
          <a:xfrm>
            <a:off x="-5825" y="3833350"/>
            <a:ext cx="9144000" cy="1292174"/>
          </a:xfrm>
          <a:prstGeom prst="rect">
            <a:avLst/>
          </a:prstGeom>
          <a:noFill/>
          <a:ln>
            <a:noFill/>
          </a:ln>
        </p:spPr>
      </p:pic>
      <p:pic>
        <p:nvPicPr>
          <p:cNvPr id="13" name="Image 12" descr="IReSP.png"/>
          <p:cNvPicPr/>
          <p:nvPr/>
        </p:nvPicPr>
        <p:blipFill>
          <a:blip r:embed="rId4"/>
          <a:stretch>
            <a:fillRect/>
          </a:stretch>
        </p:blipFill>
        <p:spPr>
          <a:xfrm>
            <a:off x="3572935" y="190363"/>
            <a:ext cx="1413548" cy="638227"/>
          </a:xfrm>
          <a:prstGeom prst="rect">
            <a:avLst/>
          </a:prstGeom>
        </p:spPr>
      </p:pic>
      <p:pic>
        <p:nvPicPr>
          <p:cNvPr id="15" name="Image 14" descr="LOGO-aviesan.jpg"/>
          <p:cNvPicPr/>
          <p:nvPr/>
        </p:nvPicPr>
        <p:blipFill>
          <a:blip r:embed="rId5" cstate="print"/>
          <a:stretch>
            <a:fillRect/>
          </a:stretch>
        </p:blipFill>
        <p:spPr>
          <a:xfrm>
            <a:off x="6786307" y="380472"/>
            <a:ext cx="1184387" cy="400050"/>
          </a:xfrm>
          <a:prstGeom prst="rect">
            <a:avLst/>
          </a:prstGeom>
        </p:spPr>
      </p:pic>
      <p:pic>
        <p:nvPicPr>
          <p:cNvPr id="16" name="Image 15">
            <a:extLst>
              <a:ext uri="{FF2B5EF4-FFF2-40B4-BE49-F238E27FC236}">
                <a16:creationId xmlns:a16="http://schemas.microsoft.com/office/drawing/2014/main" id="{CBD85325-9B66-ED46-BA11-57E985F747BB}"/>
              </a:ext>
            </a:extLst>
          </p:cNvPr>
          <p:cNvPicPr>
            <a:picLocks noChangeAspect="1"/>
          </p:cNvPicPr>
          <p:nvPr/>
        </p:nvPicPr>
        <p:blipFill>
          <a:blip r:embed="rId6" cstate="hqprint">
            <a:extLst>
              <a:ext uri="{28A0092B-C50C-407E-A947-70E740481C1C}">
                <a14:useLocalDpi xmlns:a14="http://schemas.microsoft.com/office/drawing/2010/main"/>
              </a:ext>
            </a:extLst>
          </a:blip>
          <a:stretch>
            <a:fillRect/>
          </a:stretch>
        </p:blipFill>
        <p:spPr>
          <a:xfrm>
            <a:off x="887425" y="4407934"/>
            <a:ext cx="1128755" cy="590426"/>
          </a:xfrm>
          <a:prstGeom prst="rect">
            <a:avLst/>
          </a:prstGeom>
        </p:spPr>
      </p:pic>
      <p:pic>
        <p:nvPicPr>
          <p:cNvPr id="17" name="Image 16" descr="Logo-Plan-cancer-2014-2019_large.jpg"/>
          <p:cNvPicPr/>
          <p:nvPr/>
        </p:nvPicPr>
        <p:blipFill>
          <a:blip r:embed="rId7" cstate="print"/>
          <a:stretch>
            <a:fillRect/>
          </a:stretch>
        </p:blipFill>
        <p:spPr>
          <a:xfrm>
            <a:off x="2418270" y="4439690"/>
            <a:ext cx="885825" cy="477361"/>
          </a:xfrm>
          <a:prstGeom prst="rect">
            <a:avLst/>
          </a:prstGeom>
        </p:spPr>
      </p:pic>
      <p:pic>
        <p:nvPicPr>
          <p:cNvPr id="3" name="Image 2">
            <a:extLst>
              <a:ext uri="{FF2B5EF4-FFF2-40B4-BE49-F238E27FC236}">
                <a16:creationId xmlns:a16="http://schemas.microsoft.com/office/drawing/2014/main" id="{EAF11A95-AB6D-41AC-B56F-BA22DA6F6CB9}"/>
              </a:ext>
            </a:extLst>
          </p:cNvPr>
          <p:cNvPicPr>
            <a:picLocks noChangeAspect="1"/>
          </p:cNvPicPr>
          <p:nvPr/>
        </p:nvPicPr>
        <p:blipFill rotWithShape="1">
          <a:blip r:embed="rId8"/>
          <a:srcRect l="7485" t="27814" r="34552" b="14921"/>
          <a:stretch/>
        </p:blipFill>
        <p:spPr>
          <a:xfrm>
            <a:off x="5306813" y="377486"/>
            <a:ext cx="841739" cy="427792"/>
          </a:xfrm>
          <a:prstGeom prst="rect">
            <a:avLst/>
          </a:prstGeom>
        </p:spPr>
      </p:pic>
      <p:sp>
        <p:nvSpPr>
          <p:cNvPr id="6" name="Espace réservé du numéro de diapositive 5">
            <a:extLst>
              <a:ext uri="{FF2B5EF4-FFF2-40B4-BE49-F238E27FC236}">
                <a16:creationId xmlns:a16="http://schemas.microsoft.com/office/drawing/2014/main" id="{C9FDABB9-E2D0-4D33-922D-4523D0958405}"/>
              </a:ext>
            </a:extLst>
          </p:cNvPr>
          <p:cNvSpPr>
            <a:spLocks noGrp="1"/>
          </p:cNvSpPr>
          <p:nvPr>
            <p:ph type="sldNum" sz="quarter" idx="4"/>
          </p:nvPr>
        </p:nvSpPr>
        <p:spPr/>
        <p:txBody>
          <a:bodyPr/>
          <a:lstStyle/>
          <a:p>
            <a:fld id="{7F0AB81B-8AA3-4CFC-ABE7-C10F91AD3A33}" type="slidenum">
              <a:rPr lang="en-US" smtClean="0"/>
              <a:pPr/>
              <a:t>2</a:t>
            </a:fld>
            <a:endParaRPr lang="en-US"/>
          </a:p>
        </p:txBody>
      </p:sp>
      <p:sp>
        <p:nvSpPr>
          <p:cNvPr id="18" name="ZoneTexte 17">
            <a:extLst>
              <a:ext uri="{FF2B5EF4-FFF2-40B4-BE49-F238E27FC236}">
                <a16:creationId xmlns:a16="http://schemas.microsoft.com/office/drawing/2014/main" id="{064EF156-9C14-4CDA-BFD8-7DC943EAB76E}"/>
              </a:ext>
            </a:extLst>
          </p:cNvPr>
          <p:cNvSpPr txBox="1"/>
          <p:nvPr/>
        </p:nvSpPr>
        <p:spPr>
          <a:xfrm>
            <a:off x="722837" y="3388660"/>
            <a:ext cx="7637366" cy="752514"/>
          </a:xfrm>
          <a:prstGeom prst="rect">
            <a:avLst/>
          </a:prstGeom>
          <a:noFill/>
        </p:spPr>
        <p:txBody>
          <a:bodyPr wrap="square" rtlCol="0">
            <a:spAutoFit/>
          </a:bodyPr>
          <a:lstStyle/>
          <a:p>
            <a:pPr algn="ctr">
              <a:lnSpc>
                <a:spcPct val="110000"/>
              </a:lnSpc>
            </a:pPr>
            <a:r>
              <a:rPr lang="fr-FR" sz="2000" dirty="0">
                <a:latin typeface="Calibri" panose="020F0502020204030204" pitchFamily="34" charset="0"/>
                <a:cs typeface="Calibri" panose="020F0502020204030204" pitchFamily="34" charset="0"/>
              </a:rPr>
              <a:t>A. Gagneux-Brunon et AS. </a:t>
            </a:r>
            <a:r>
              <a:rPr lang="fr-FR" sz="2000" dirty="0" err="1">
                <a:latin typeface="Calibri" panose="020F0502020204030204" pitchFamily="34" charset="0"/>
                <a:cs typeface="Calibri" panose="020F0502020204030204" pitchFamily="34" charset="0"/>
              </a:rPr>
              <a:t>Banaszuk</a:t>
            </a:r>
            <a:endParaRPr lang="fr-FR" sz="2000" dirty="0">
              <a:latin typeface="Calibri" panose="020F0502020204030204" pitchFamily="34" charset="0"/>
              <a:cs typeface="Calibri" panose="020F0502020204030204" pitchFamily="34" charset="0"/>
            </a:endParaRPr>
          </a:p>
          <a:p>
            <a:pPr algn="ctr">
              <a:lnSpc>
                <a:spcPct val="110000"/>
              </a:lnSpc>
            </a:pPr>
            <a:r>
              <a:rPr lang="fr-FR" sz="2000" dirty="0">
                <a:highlight>
                  <a:srgbClr val="FFFF00"/>
                </a:highlight>
                <a:latin typeface="Calibri" panose="020F0502020204030204" pitchFamily="34" charset="0"/>
                <a:cs typeface="Calibri" panose="020F0502020204030204" pitchFamily="34" charset="0"/>
              </a:rPr>
              <a:t>Environ 15 min (1 peu plus sur EMM)</a:t>
            </a:r>
          </a:p>
        </p:txBody>
      </p:sp>
    </p:spTree>
    <p:extLst>
      <p:ext uri="{BB962C8B-B14F-4D97-AF65-F5344CB8AC3E}">
        <p14:creationId xmlns:p14="http://schemas.microsoft.com/office/powerpoint/2010/main" val="121523455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65"/>
        <p:cNvGrpSpPr/>
        <p:nvPr/>
      </p:nvGrpSpPr>
      <p:grpSpPr>
        <a:xfrm>
          <a:off x="0" y="0"/>
          <a:ext cx="0" cy="0"/>
          <a:chOff x="0" y="0"/>
          <a:chExt cx="0" cy="0"/>
        </a:xfrm>
      </p:grpSpPr>
      <p:graphicFrame>
        <p:nvGraphicFramePr>
          <p:cNvPr id="2" name="Diagramme 1">
            <a:extLst>
              <a:ext uri="{FF2B5EF4-FFF2-40B4-BE49-F238E27FC236}">
                <a16:creationId xmlns:a16="http://schemas.microsoft.com/office/drawing/2014/main" id="{EF79502B-3360-47E3-B23D-98B2DCD98C7B}"/>
              </a:ext>
            </a:extLst>
          </p:cNvPr>
          <p:cNvGraphicFramePr/>
          <p:nvPr>
            <p:extLst>
              <p:ext uri="{D42A27DB-BD31-4B8C-83A1-F6EECF244321}">
                <p14:modId xmlns:p14="http://schemas.microsoft.com/office/powerpoint/2010/main" val="3880676833"/>
              </p:ext>
            </p:extLst>
          </p:nvPr>
        </p:nvGraphicFramePr>
        <p:xfrm>
          <a:off x="1440290" y="953764"/>
          <a:ext cx="6095787" cy="406385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ZoneTexte 3"/>
          <p:cNvSpPr txBox="1"/>
          <p:nvPr/>
        </p:nvSpPr>
        <p:spPr>
          <a:xfrm>
            <a:off x="6421369" y="1531161"/>
            <a:ext cx="2442489" cy="1384995"/>
          </a:xfrm>
          <a:prstGeom prst="rect">
            <a:avLst/>
          </a:prstGeom>
          <a:noFill/>
        </p:spPr>
        <p:txBody>
          <a:bodyPr wrap="square" rtlCol="0">
            <a:spAutoFit/>
          </a:bodyPr>
          <a:lstStyle/>
          <a:p>
            <a:r>
              <a:rPr lang="fr-FR" b="1" dirty="0"/>
              <a:t>Des outils </a:t>
            </a:r>
            <a:r>
              <a:rPr lang="fr-FR" b="1" dirty="0" err="1"/>
              <a:t>co</a:t>
            </a:r>
            <a:r>
              <a:rPr lang="fr-FR" b="1" dirty="0"/>
              <a:t>-construits avec les utilisateurs</a:t>
            </a:r>
          </a:p>
          <a:p>
            <a:endParaRPr lang="fr-FR" b="1" dirty="0"/>
          </a:p>
          <a:p>
            <a:r>
              <a:rPr lang="fr-FR" b="1" dirty="0"/>
              <a:t>Un contenu adapté avec les résultats de la phase diagnostique</a:t>
            </a:r>
          </a:p>
        </p:txBody>
      </p:sp>
      <p:sp>
        <p:nvSpPr>
          <p:cNvPr id="3" name="Titre 2"/>
          <p:cNvSpPr>
            <a:spLocks noGrp="1"/>
          </p:cNvSpPr>
          <p:nvPr>
            <p:ph type="title"/>
          </p:nvPr>
        </p:nvSpPr>
        <p:spPr>
          <a:xfrm>
            <a:off x="257176" y="297959"/>
            <a:ext cx="8886824" cy="572700"/>
          </a:xfrm>
        </p:spPr>
        <p:txBody>
          <a:bodyPr>
            <a:noAutofit/>
          </a:bodyPr>
          <a:lstStyle/>
          <a:p>
            <a:r>
              <a:rPr lang="fr-FR" b="1" dirty="0">
                <a:solidFill>
                  <a:srgbClr val="000000"/>
                </a:solidFill>
                <a:ea typeface="Calibri"/>
                <a:cs typeface="Calibri"/>
                <a:sym typeface="Calibri"/>
              </a:rPr>
              <a:t>Intervention « Education, Motivation, Mobilisation »</a:t>
            </a:r>
            <a:br>
              <a:rPr lang="fr-FR" sz="2000" b="1" dirty="0">
                <a:solidFill>
                  <a:srgbClr val="000000"/>
                </a:solidFill>
                <a:ea typeface="Calibri"/>
                <a:cs typeface="Calibri"/>
                <a:sym typeface="Calibri"/>
              </a:rPr>
            </a:br>
            <a:endParaRPr lang="fr-FR" sz="2000" dirty="0">
              <a:solidFill>
                <a:srgbClr val="000000"/>
              </a:solidFill>
            </a:endParaRPr>
          </a:p>
        </p:txBody>
      </p:sp>
    </p:spTree>
    <p:extLst>
      <p:ext uri="{BB962C8B-B14F-4D97-AF65-F5344CB8AC3E}">
        <p14:creationId xmlns:p14="http://schemas.microsoft.com/office/powerpoint/2010/main" val="409723520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65"/>
        <p:cNvGrpSpPr/>
        <p:nvPr/>
      </p:nvGrpSpPr>
      <p:grpSpPr>
        <a:xfrm>
          <a:off x="0" y="0"/>
          <a:ext cx="0" cy="0"/>
          <a:chOff x="0" y="0"/>
          <a:chExt cx="0" cy="0"/>
        </a:xfrm>
      </p:grpSpPr>
      <p:sp>
        <p:nvSpPr>
          <p:cNvPr id="68" name="Google Shape;68;p14"/>
          <p:cNvSpPr txBox="1"/>
          <p:nvPr/>
        </p:nvSpPr>
        <p:spPr>
          <a:xfrm>
            <a:off x="311700" y="238010"/>
            <a:ext cx="6167809" cy="830960"/>
          </a:xfrm>
          <a:prstGeom prst="rect">
            <a:avLst/>
          </a:prstGeom>
          <a:noFill/>
          <a:ln>
            <a:noFill/>
          </a:ln>
        </p:spPr>
        <p:txBody>
          <a:bodyPr spcFirstLastPara="1" wrap="square" lIns="91422" tIns="91422" rIns="91422" bIns="91422" anchor="t" anchorCtr="0">
            <a:spAutoFit/>
          </a:bodyPr>
          <a:lstStyle/>
          <a:p>
            <a:endParaRPr lang="fr-FR" sz="2100" dirty="0">
              <a:solidFill>
                <a:schemeClr val="tx1"/>
              </a:solidFill>
              <a:latin typeface="Calibri"/>
              <a:ea typeface="Calibri"/>
              <a:cs typeface="Calibri"/>
              <a:sym typeface="Calibri"/>
            </a:endParaRPr>
          </a:p>
          <a:p>
            <a:pPr lvl="0"/>
            <a:endParaRPr lang="fr-FR" sz="2100" b="1" dirty="0">
              <a:solidFill>
                <a:schemeClr val="tx1"/>
              </a:solidFill>
              <a:latin typeface="Calibri"/>
              <a:ea typeface="Calibri"/>
              <a:cs typeface="Calibri"/>
              <a:sym typeface="Calibri"/>
            </a:endParaRPr>
          </a:p>
        </p:txBody>
      </p:sp>
      <p:pic>
        <p:nvPicPr>
          <p:cNvPr id="5" name="Image 4"/>
          <p:cNvPicPr>
            <a:picLocks noChangeAspect="1"/>
          </p:cNvPicPr>
          <p:nvPr/>
        </p:nvPicPr>
        <p:blipFill>
          <a:blip r:embed="rId3"/>
          <a:stretch>
            <a:fillRect/>
          </a:stretch>
        </p:blipFill>
        <p:spPr>
          <a:xfrm>
            <a:off x="5191334" y="1482971"/>
            <a:ext cx="3804214" cy="1742210"/>
          </a:xfrm>
          <a:prstGeom prst="rect">
            <a:avLst/>
          </a:prstGeom>
        </p:spPr>
      </p:pic>
      <p:pic>
        <p:nvPicPr>
          <p:cNvPr id="6" name="Image 5"/>
          <p:cNvPicPr>
            <a:picLocks noChangeAspect="1"/>
          </p:cNvPicPr>
          <p:nvPr/>
        </p:nvPicPr>
        <p:blipFill>
          <a:blip r:embed="rId4"/>
          <a:stretch>
            <a:fillRect/>
          </a:stretch>
        </p:blipFill>
        <p:spPr>
          <a:xfrm>
            <a:off x="272234" y="1482971"/>
            <a:ext cx="4644741" cy="3221087"/>
          </a:xfrm>
          <a:prstGeom prst="rect">
            <a:avLst/>
          </a:prstGeom>
        </p:spPr>
      </p:pic>
      <p:sp>
        <p:nvSpPr>
          <p:cNvPr id="2" name="Titre 1"/>
          <p:cNvSpPr>
            <a:spLocks noGrp="1"/>
          </p:cNvSpPr>
          <p:nvPr>
            <p:ph type="title"/>
          </p:nvPr>
        </p:nvSpPr>
        <p:spPr>
          <a:xfrm>
            <a:off x="311700" y="291590"/>
            <a:ext cx="8520600" cy="572700"/>
          </a:xfrm>
        </p:spPr>
        <p:txBody>
          <a:bodyPr>
            <a:normAutofit fontScale="90000"/>
          </a:bodyPr>
          <a:lstStyle/>
          <a:p>
            <a:r>
              <a:rPr lang="fr-FR" b="1" dirty="0"/>
              <a:t>3.1.1 </a:t>
            </a:r>
            <a:r>
              <a:rPr lang="fr-FR" sz="2900" b="1" dirty="0"/>
              <a:t>Focus sur la formation des intervenants</a:t>
            </a:r>
            <a:br>
              <a:rPr lang="fr-FR" b="1" dirty="0"/>
            </a:br>
            <a:endParaRPr lang="fr-FR" b="1" dirty="0"/>
          </a:p>
        </p:txBody>
      </p:sp>
      <p:sp>
        <p:nvSpPr>
          <p:cNvPr id="3" name="Espace réservé du texte 2"/>
          <p:cNvSpPr>
            <a:spLocks noGrp="1"/>
          </p:cNvSpPr>
          <p:nvPr>
            <p:ph type="body" idx="1"/>
          </p:nvPr>
        </p:nvSpPr>
        <p:spPr/>
        <p:txBody>
          <a:bodyPr/>
          <a:lstStyle/>
          <a:p>
            <a:endParaRPr lang="fr-FR"/>
          </a:p>
        </p:txBody>
      </p:sp>
    </p:spTree>
    <p:extLst>
      <p:ext uri="{BB962C8B-B14F-4D97-AF65-F5344CB8AC3E}">
        <p14:creationId xmlns:p14="http://schemas.microsoft.com/office/powerpoint/2010/main" val="358392202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Espace réservé du contenu 16"/>
          <p:cNvSpPr>
            <a:spLocks noGrp="1"/>
          </p:cNvSpPr>
          <p:nvPr>
            <p:ph type="body" idx="1"/>
          </p:nvPr>
        </p:nvSpPr>
        <p:spPr>
          <a:xfrm>
            <a:off x="311700" y="1152475"/>
            <a:ext cx="5091573" cy="3416400"/>
          </a:xfrm>
          <a:ln cap="rnd">
            <a:solidFill>
              <a:schemeClr val="tx2"/>
            </a:solidFill>
          </a:ln>
        </p:spPr>
        <p:txBody>
          <a:bodyPr>
            <a:normAutofit/>
          </a:bodyPr>
          <a:lstStyle/>
          <a:p>
            <a:pPr lvl="0" algn="ctr">
              <a:buNone/>
            </a:pPr>
            <a:r>
              <a:rPr lang="fr-FR" sz="1400" b="1" u="sng" dirty="0"/>
              <a:t>Séance 1</a:t>
            </a:r>
            <a:r>
              <a:rPr lang="fr-FR" sz="1400" b="1" dirty="0"/>
              <a:t> : Les « papillomavirus humains », qu’est-ce que c’est ?</a:t>
            </a:r>
          </a:p>
          <a:p>
            <a:pPr lvl="0" algn="ctr">
              <a:buNone/>
            </a:pPr>
            <a:endParaRPr lang="fr-FR" sz="100" b="1" dirty="0"/>
          </a:p>
          <a:p>
            <a:pPr>
              <a:spcBef>
                <a:spcPts val="450"/>
              </a:spcBef>
              <a:buFont typeface="Wingdings"/>
              <a:buChar char="à"/>
            </a:pPr>
            <a:r>
              <a:rPr lang="fr-FR" sz="1400" dirty="0"/>
              <a:t> Apporter des informations scientifiques claires</a:t>
            </a:r>
          </a:p>
          <a:p>
            <a:pPr lvl="0"/>
            <a:r>
              <a:rPr lang="fr-FR" sz="1400" b="1" dirty="0"/>
              <a:t>Atelier 1 </a:t>
            </a:r>
            <a:r>
              <a:rPr lang="fr-FR" sz="1400" dirty="0"/>
              <a:t>: Le projet PrevHPV </a:t>
            </a:r>
            <a:r>
              <a:rPr lang="fr-FR" sz="1100" dirty="0"/>
              <a:t>(questionnaire KABP)</a:t>
            </a:r>
          </a:p>
          <a:p>
            <a:pPr lvl="0"/>
            <a:r>
              <a:rPr lang="fr-FR" sz="1400" b="1" dirty="0"/>
              <a:t>Atelier 2 </a:t>
            </a:r>
            <a:r>
              <a:rPr lang="fr-FR" sz="1400" dirty="0"/>
              <a:t>: Les papillomavirus humains : Que sont-ils ? Que font-ils ? Où vont-ils ? </a:t>
            </a:r>
            <a:r>
              <a:rPr lang="fr-FR" sz="1100" dirty="0"/>
              <a:t>(Vidéos sur le site : hpvgame.fr)</a:t>
            </a:r>
          </a:p>
          <a:p>
            <a:pPr lvl="0"/>
            <a:r>
              <a:rPr lang="fr-FR" sz="1400" b="1" dirty="0"/>
              <a:t>Atelier 3 </a:t>
            </a:r>
            <a:r>
              <a:rPr lang="fr-FR" sz="1400" dirty="0"/>
              <a:t>: Et maintenant jouons à « HPV, en quête d’action » </a:t>
            </a:r>
            <a:r>
              <a:rPr lang="fr-FR" sz="1100" dirty="0"/>
              <a:t>(Jeu sérieux sur le site : hpvgame.fr)</a:t>
            </a:r>
          </a:p>
          <a:p>
            <a:pPr lvl="0"/>
            <a:r>
              <a:rPr lang="fr-FR" sz="1400" b="1" dirty="0"/>
              <a:t>Synthèse de la séance</a:t>
            </a:r>
          </a:p>
        </p:txBody>
      </p:sp>
      <p:sp>
        <p:nvSpPr>
          <p:cNvPr id="5" name="Titre 4">
            <a:extLst>
              <a:ext uri="{FF2B5EF4-FFF2-40B4-BE49-F238E27FC236}">
                <a16:creationId xmlns:a16="http://schemas.microsoft.com/office/drawing/2014/main" id="{4A0F5157-285A-CA43-9346-44DD0FF1A990}"/>
              </a:ext>
            </a:extLst>
          </p:cNvPr>
          <p:cNvSpPr>
            <a:spLocks noGrp="1"/>
          </p:cNvSpPr>
          <p:nvPr>
            <p:ph type="title"/>
          </p:nvPr>
        </p:nvSpPr>
        <p:spPr/>
        <p:txBody>
          <a:bodyPr>
            <a:noAutofit/>
          </a:bodyPr>
          <a:lstStyle/>
          <a:p>
            <a:r>
              <a:rPr lang="fr-FR" b="1" dirty="0">
                <a:solidFill>
                  <a:srgbClr val="000000"/>
                </a:solidFill>
                <a:latin typeface="+mn-lt"/>
                <a:ea typeface="+mn-ea"/>
                <a:cs typeface="+mn-cs"/>
              </a:rPr>
              <a:t>3.1.2 Focus sur les séances avec les collégiens</a:t>
            </a:r>
            <a:br>
              <a:rPr lang="fr-FR" b="1" dirty="0">
                <a:solidFill>
                  <a:srgbClr val="000000"/>
                </a:solidFill>
                <a:latin typeface="+mn-lt"/>
                <a:ea typeface="+mn-ea"/>
                <a:cs typeface="+mn-cs"/>
              </a:rPr>
            </a:br>
            <a:endParaRPr lang="fr-FR" dirty="0">
              <a:solidFill>
                <a:srgbClr val="000000"/>
              </a:solidFill>
              <a:latin typeface="+mn-lt"/>
              <a:ea typeface="+mn-ea"/>
              <a:cs typeface="+mn-cs"/>
            </a:endParaRPr>
          </a:p>
        </p:txBody>
      </p:sp>
      <p:sp>
        <p:nvSpPr>
          <p:cNvPr id="11" name="Espace réservé du contenu 10"/>
          <p:cNvSpPr>
            <a:spLocks noGrp="1"/>
          </p:cNvSpPr>
          <p:nvPr>
            <p:ph sz="half" idx="4294967295"/>
          </p:nvPr>
        </p:nvSpPr>
        <p:spPr>
          <a:xfrm>
            <a:off x="5524500" y="1208088"/>
            <a:ext cx="3619500" cy="3019425"/>
          </a:xfrm>
          <a:ln>
            <a:solidFill>
              <a:schemeClr val="tx2"/>
            </a:solidFill>
          </a:ln>
        </p:spPr>
        <p:txBody>
          <a:bodyPr>
            <a:noAutofit/>
          </a:bodyPr>
          <a:lstStyle/>
          <a:p>
            <a:pPr lvl="0" algn="ctr">
              <a:buNone/>
            </a:pPr>
            <a:r>
              <a:rPr lang="fr-FR" sz="1270" b="1" u="sng" dirty="0"/>
              <a:t>Séance 2</a:t>
            </a:r>
            <a:r>
              <a:rPr lang="fr-FR" sz="1270" b="1" dirty="0"/>
              <a:t> : La vaccination : c’est quoi ? ça sert à quoi ?</a:t>
            </a:r>
          </a:p>
          <a:p>
            <a:pPr lvl="0">
              <a:buFont typeface="Wingdings"/>
              <a:buChar char="à"/>
            </a:pPr>
            <a:r>
              <a:rPr lang="fr-FR" sz="1270" dirty="0"/>
              <a:t> Informer sur la vaccination et échanger</a:t>
            </a:r>
          </a:p>
          <a:p>
            <a:pPr lvl="0"/>
            <a:r>
              <a:rPr lang="fr-FR" sz="1270" b="1" dirty="0"/>
              <a:t>Atelier 1 </a:t>
            </a:r>
            <a:r>
              <a:rPr lang="fr-FR" sz="1270" dirty="0"/>
              <a:t>: Les résultats des mini-enquêtes</a:t>
            </a:r>
          </a:p>
          <a:p>
            <a:pPr lvl="0"/>
            <a:r>
              <a:rPr lang="fr-FR" sz="1270" b="1" dirty="0"/>
              <a:t>Atelier 2 </a:t>
            </a:r>
            <a:r>
              <a:rPr lang="fr-FR" sz="1270" dirty="0"/>
              <a:t>: La vaccination anti-HPV, vous en pensez quoi ?</a:t>
            </a:r>
            <a:r>
              <a:rPr lang="fr-FR" sz="1270" b="1" dirty="0"/>
              <a:t> </a:t>
            </a:r>
            <a:r>
              <a:rPr lang="fr-FR" sz="1089" dirty="0"/>
              <a:t>(Discussion)</a:t>
            </a:r>
            <a:endParaRPr lang="fr-FR" sz="1270" strike="sngStrike" dirty="0"/>
          </a:p>
          <a:p>
            <a:pPr lvl="0"/>
            <a:r>
              <a:rPr lang="fr-FR" sz="1270" b="1" dirty="0"/>
              <a:t>Atelier 3 </a:t>
            </a:r>
            <a:r>
              <a:rPr lang="fr-FR" sz="1270" dirty="0"/>
              <a:t>: « Aide Lucien : il a 14 ans, souhaite demander à ses parents de se faire vacciner contre les HPV mais ne sait pas comment faire » </a:t>
            </a:r>
            <a:r>
              <a:rPr lang="fr-FR" sz="1089" dirty="0"/>
              <a:t>(Jeux de rôles)</a:t>
            </a:r>
            <a:endParaRPr lang="fr-FR" sz="1270" dirty="0"/>
          </a:p>
          <a:p>
            <a:r>
              <a:rPr lang="fr-FR" sz="1500" b="1" dirty="0"/>
              <a:t>Synthèse de la séance</a:t>
            </a:r>
          </a:p>
        </p:txBody>
      </p:sp>
      <p:sp>
        <p:nvSpPr>
          <p:cNvPr id="16" name="Espace réservé du contenu 10"/>
          <p:cNvSpPr txBox="1">
            <a:spLocks/>
          </p:cNvSpPr>
          <p:nvPr/>
        </p:nvSpPr>
        <p:spPr>
          <a:xfrm>
            <a:off x="1971567" y="4578517"/>
            <a:ext cx="6162044" cy="375022"/>
          </a:xfrm>
          <a:prstGeom prst="rect">
            <a:avLst/>
          </a:prstGeom>
          <a:solidFill>
            <a:schemeClr val="bg1"/>
          </a:solidFill>
          <a:ln>
            <a:solidFill>
              <a:schemeClr val="tx2"/>
            </a:solidFill>
            <a:prstDash val="dash"/>
          </a:ln>
        </p:spPr>
        <p:txBody>
          <a:bodyPr vert="horz" lIns="68578" tIns="34288" rIns="68578" bIns="34288" rtlCol="0">
            <a:normAutofit fontScale="85000" lnSpcReduction="10000"/>
          </a:bodyPr>
          <a:lstStyle/>
          <a:p>
            <a:pPr lvl="0" algn="just"/>
            <a:r>
              <a:rPr lang="fr-FR" sz="1500" b="1" dirty="0"/>
              <a:t>Entre les 2 séances : </a:t>
            </a:r>
            <a:r>
              <a:rPr lang="fr-FR" sz="1050" dirty="0"/>
              <a:t>Petit travail d’enquête à réaliser par les élèves auprès de quelques personnes de leur entourage (Connaissances des HPV et de la vaccination anti-HPV + Avis sur la vaccination)</a:t>
            </a:r>
            <a:endParaRPr lang="fr-FR" sz="1500" dirty="0"/>
          </a:p>
          <a:p>
            <a:pPr marL="257172" indent="-257172">
              <a:spcBef>
                <a:spcPct val="20000"/>
              </a:spcBef>
              <a:defRPr/>
            </a:pPr>
            <a:endParaRPr lang="fr-FR" sz="2100" dirty="0"/>
          </a:p>
        </p:txBody>
      </p:sp>
      <p:sp>
        <p:nvSpPr>
          <p:cNvPr id="12" name="Flèche courbée vers la droite 14">
            <a:extLst>
              <a:ext uri="{FF2B5EF4-FFF2-40B4-BE49-F238E27FC236}">
                <a16:creationId xmlns:a16="http://schemas.microsoft.com/office/drawing/2014/main" id="{D4461ECF-F61F-4D46-B1FB-F37961A7C6BE}"/>
              </a:ext>
            </a:extLst>
          </p:cNvPr>
          <p:cNvSpPr/>
          <p:nvPr/>
        </p:nvSpPr>
        <p:spPr>
          <a:xfrm rot="16200000">
            <a:off x="4847816" y="3500292"/>
            <a:ext cx="277365" cy="1782023"/>
          </a:xfrm>
          <a:prstGeom prst="curvedRightArrow">
            <a:avLst>
              <a:gd name="adj1" fmla="val 25000"/>
              <a:gd name="adj2" fmla="val 52739"/>
              <a:gd name="adj3" fmla="val 25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050">
              <a:solidFill>
                <a:schemeClr val="tx1"/>
              </a:solidFill>
            </a:endParaRPr>
          </a:p>
        </p:txBody>
      </p:sp>
      <p:sp>
        <p:nvSpPr>
          <p:cNvPr id="14" name="Espace réservé de la date 1">
            <a:extLst>
              <a:ext uri="{FF2B5EF4-FFF2-40B4-BE49-F238E27FC236}">
                <a16:creationId xmlns:a16="http://schemas.microsoft.com/office/drawing/2014/main" id="{FDFE1223-4225-443B-820A-4AB5616D5317}"/>
              </a:ext>
            </a:extLst>
          </p:cNvPr>
          <p:cNvSpPr txBox="1">
            <a:spLocks/>
          </p:cNvSpPr>
          <p:nvPr/>
        </p:nvSpPr>
        <p:spPr>
          <a:xfrm>
            <a:off x="857377" y="4975952"/>
            <a:ext cx="1746745" cy="149089"/>
          </a:xfrm>
          <a:prstGeom prst="rect">
            <a:avLst/>
          </a:prstGeom>
        </p:spPr>
        <p:txBody>
          <a:bodyPr vert="horz" lIns="68578" tIns="34288" rIns="68578" bIns="34288" rtlCol="0" anchor="ctr"/>
          <a:lstStyle>
            <a:defPPr>
              <a:defRPr lang="fr-FR"/>
            </a:defPPr>
            <a:lvl1pPr marL="0" algn="l" defTabSz="914400" rtl="0" eaLnBrk="1" latinLnBrk="0" hangingPunct="1">
              <a:defRPr sz="120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fr-FR" sz="900" dirty="0">
              <a:solidFill>
                <a:schemeClr val="bg1"/>
              </a:solidFill>
            </a:endParaRPr>
          </a:p>
        </p:txBody>
      </p:sp>
      <p:sp>
        <p:nvSpPr>
          <p:cNvPr id="20" name="Espace réservé du numéro de diapositive 3">
            <a:extLst>
              <a:ext uri="{FF2B5EF4-FFF2-40B4-BE49-F238E27FC236}">
                <a16:creationId xmlns:a16="http://schemas.microsoft.com/office/drawing/2014/main" id="{2D67F1C8-2624-4CF0-8E55-CEACEF85DAE0}"/>
              </a:ext>
            </a:extLst>
          </p:cNvPr>
          <p:cNvSpPr txBox="1">
            <a:spLocks/>
          </p:cNvSpPr>
          <p:nvPr/>
        </p:nvSpPr>
        <p:spPr>
          <a:xfrm>
            <a:off x="6997063" y="4975952"/>
            <a:ext cx="1279618" cy="149089"/>
          </a:xfrm>
          <a:prstGeom prst="rect">
            <a:avLst/>
          </a:prstGeom>
        </p:spPr>
        <p:txBody>
          <a:bodyPr vert="horz" lIns="68578" tIns="34288" rIns="68578" bIns="34288" rtlCol="0" anchor="ctr"/>
          <a:lstStyle>
            <a:defPPr>
              <a:defRPr lang="fr-FR"/>
            </a:defPPr>
            <a:lvl1pPr marL="0" algn="r" defTabSz="914400" rtl="0" eaLnBrk="1" latinLnBrk="0" hangingPunct="1">
              <a:defRPr sz="120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54C1F20-A2EC-4A03-935E-67D58362EE55}" type="slidenum">
              <a:rPr lang="fr-FR" sz="900">
                <a:solidFill>
                  <a:schemeClr val="bg1"/>
                </a:solidFill>
              </a:rPr>
              <a:pPr/>
              <a:t>5</a:t>
            </a:fld>
            <a:endParaRPr lang="fr-FR" sz="900" dirty="0">
              <a:solidFill>
                <a:schemeClr val="bg1"/>
              </a:solidFill>
            </a:endParaRPr>
          </a:p>
        </p:txBody>
      </p:sp>
      <p:pic>
        <p:nvPicPr>
          <p:cNvPr id="2" name="Image 1">
            <a:extLst>
              <a:ext uri="{FF2B5EF4-FFF2-40B4-BE49-F238E27FC236}">
                <a16:creationId xmlns:a16="http://schemas.microsoft.com/office/drawing/2014/main" id="{C0684B03-2F55-4E4B-BB59-23B16F6B310B}"/>
              </a:ext>
            </a:extLst>
          </p:cNvPr>
          <p:cNvPicPr>
            <a:picLocks noChangeAspect="1"/>
          </p:cNvPicPr>
          <p:nvPr/>
        </p:nvPicPr>
        <p:blipFill>
          <a:blip r:embed="rId3"/>
          <a:stretch>
            <a:fillRect/>
          </a:stretch>
        </p:blipFill>
        <p:spPr>
          <a:xfrm rot="20054641">
            <a:off x="347798" y="3802027"/>
            <a:ext cx="1503518" cy="1067848"/>
          </a:xfrm>
          <a:prstGeom prst="rect">
            <a:avLst/>
          </a:prstGeom>
          <a:ln>
            <a:solidFill>
              <a:schemeClr val="tx2">
                <a:lumMod val="60000"/>
                <a:lumOff val="40000"/>
              </a:schemeClr>
            </a:solidFill>
          </a:ln>
        </p:spPr>
      </p:pic>
    </p:spTree>
    <p:extLst>
      <p:ext uri="{BB962C8B-B14F-4D97-AF65-F5344CB8AC3E}">
        <p14:creationId xmlns:p14="http://schemas.microsoft.com/office/powerpoint/2010/main" val="352287611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Espace réservé du contenu 2">
            <a:extLst>
              <a:ext uri="{FF2B5EF4-FFF2-40B4-BE49-F238E27FC236}">
                <a16:creationId xmlns:a16="http://schemas.microsoft.com/office/drawing/2014/main" id="{0D77FDCB-6EBC-4879-821A-DEBC95903C0E}"/>
              </a:ext>
            </a:extLst>
          </p:cNvPr>
          <p:cNvSpPr txBox="1">
            <a:spLocks/>
          </p:cNvSpPr>
          <p:nvPr/>
        </p:nvSpPr>
        <p:spPr>
          <a:xfrm>
            <a:off x="517095" y="1071471"/>
            <a:ext cx="7759586" cy="3979025"/>
          </a:xfrm>
          <a:prstGeom prst="rect">
            <a:avLst/>
          </a:prstGeom>
          <a:ln w="28575">
            <a:noFill/>
          </a:ln>
        </p:spPr>
        <p:txBody>
          <a:bodyPr>
            <a:normAutofit fontScale="25000" lnSpcReduction="2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139302" indent="194070">
              <a:lnSpc>
                <a:spcPct val="115000"/>
              </a:lnSpc>
              <a:buFont typeface="Wingdings" pitchFamily="2" charset="2"/>
              <a:buChar char="Ø"/>
            </a:pPr>
            <a:r>
              <a:rPr lang="fr-FR" sz="5400" b="1" dirty="0">
                <a:solidFill>
                  <a:schemeClr val="tx1">
                    <a:lumMod val="75000"/>
                    <a:lumOff val="25000"/>
                  </a:schemeClr>
                </a:solidFill>
                <a:latin typeface="Calibri" panose="020F0502020204030204" pitchFamily="34" charset="0"/>
                <a:ea typeface="Calibri" panose="020F0502020204030204" pitchFamily="34" charset="0"/>
                <a:cs typeface="Calibri" panose="020F0502020204030204" pitchFamily="34" charset="0"/>
              </a:rPr>
              <a:t>Des outils destinés aux intervenants (professeurs, inf. scolaires…), aux élèves et aux parents</a:t>
            </a:r>
          </a:p>
          <a:p>
            <a:pPr marL="405998" lvl="1" indent="0">
              <a:lnSpc>
                <a:spcPct val="115000"/>
              </a:lnSpc>
              <a:buFont typeface="Wingdings" pitchFamily="2" charset="2"/>
              <a:buChar char="Ø"/>
            </a:pPr>
            <a:r>
              <a:rPr lang="fr-FR" sz="5100" b="1" dirty="0">
                <a:solidFill>
                  <a:schemeClr val="tx1">
                    <a:lumMod val="75000"/>
                    <a:lumOff val="25000"/>
                  </a:schemeClr>
                </a:solidFill>
                <a:latin typeface="Calibri" panose="020F0502020204030204" pitchFamily="34" charset="0"/>
                <a:ea typeface="Calibri" panose="020F0502020204030204" pitchFamily="34" charset="0"/>
                <a:cs typeface="Calibri" panose="020F0502020204030204" pitchFamily="34" charset="0"/>
              </a:rPr>
              <a:t> Sur le site internet : </a:t>
            </a:r>
            <a:r>
              <a:rPr lang="fr-FR" sz="5100" b="1" dirty="0">
                <a:latin typeface="Calibri" panose="020F0502020204030204" pitchFamily="34" charset="0"/>
                <a:ea typeface="Calibri" panose="020F0502020204030204" pitchFamily="34" charset="0"/>
                <a:cs typeface="Calibri" panose="020F0502020204030204" pitchFamily="34" charset="0"/>
              </a:rPr>
              <a:t>hpvgame.fr</a:t>
            </a:r>
          </a:p>
          <a:p>
            <a:pPr marL="1028087" lvl="1" indent="-622089">
              <a:lnSpc>
                <a:spcPct val="115000"/>
              </a:lnSpc>
              <a:buFont typeface="Wingdings" panose="05000000000000000000" pitchFamily="2" charset="2"/>
              <a:buChar char="à"/>
            </a:pPr>
            <a:r>
              <a:rPr lang="fr-FR" sz="4200" dirty="0">
                <a:solidFill>
                  <a:schemeClr val="tx1">
                    <a:lumMod val="75000"/>
                    <a:lumOff val="25000"/>
                  </a:schemeClr>
                </a:solidFill>
                <a:latin typeface="Calibri" panose="020F0502020204030204" pitchFamily="34" charset="0"/>
                <a:ea typeface="Calibri" panose="020F0502020204030204" pitchFamily="34" charset="0"/>
                <a:cs typeface="Calibri" panose="020F0502020204030204" pitchFamily="34" charset="0"/>
              </a:rPr>
              <a:t>- Onglet élèves  + onglet parents </a:t>
            </a:r>
          </a:p>
          <a:p>
            <a:pPr marL="671503" lvl="1" indent="0">
              <a:lnSpc>
                <a:spcPct val="115000"/>
              </a:lnSpc>
              <a:buNone/>
            </a:pPr>
            <a:r>
              <a:rPr lang="fr-FR" sz="4200" dirty="0">
                <a:solidFill>
                  <a:schemeClr val="tx1">
                    <a:lumMod val="75000"/>
                    <a:lumOff val="25000"/>
                  </a:schemeClr>
                </a:solidFill>
                <a:latin typeface="Calibri" panose="020F0502020204030204" pitchFamily="34" charset="0"/>
                <a:ea typeface="Calibri" panose="020F0502020204030204" pitchFamily="34" charset="0"/>
                <a:cs typeface="Calibri" panose="020F0502020204030204" pitchFamily="34" charset="0"/>
              </a:rPr>
              <a:t>- Présentation des outils : jeu sérieux, vidéos, fiche de synthèse</a:t>
            </a:r>
          </a:p>
          <a:p>
            <a:pPr marL="671503" indent="0">
              <a:lnSpc>
                <a:spcPct val="115000"/>
              </a:lnSpc>
              <a:buNone/>
            </a:pPr>
            <a:r>
              <a:rPr lang="fr-FR" sz="4200" dirty="0">
                <a:solidFill>
                  <a:schemeClr val="tx1">
                    <a:lumMod val="75000"/>
                    <a:lumOff val="25000"/>
                  </a:schemeClr>
                </a:solidFill>
                <a:latin typeface="Calibri" panose="020F0502020204030204" pitchFamily="34" charset="0"/>
                <a:ea typeface="Calibri" panose="020F0502020204030204" pitchFamily="34" charset="0"/>
                <a:cs typeface="Calibri" panose="020F0502020204030204" pitchFamily="34" charset="0"/>
              </a:rPr>
              <a:t>- Liens vers autres sites internet</a:t>
            </a:r>
            <a:endParaRPr lang="fr-FR" sz="900" dirty="0">
              <a:solidFill>
                <a:schemeClr val="tx1">
                  <a:lumMod val="75000"/>
                  <a:lumOff val="25000"/>
                </a:schemeClr>
              </a:solidFill>
              <a:highlight>
                <a:srgbClr val="FFFF00"/>
              </a:highlight>
              <a:latin typeface="Calibri" panose="020F0502020204030204" pitchFamily="34" charset="0"/>
              <a:ea typeface="Calibri" panose="020F0502020204030204" pitchFamily="34" charset="0"/>
              <a:cs typeface="Times New Roman" panose="02020603050405020304" pitchFamily="18" charset="0"/>
            </a:endParaRPr>
          </a:p>
          <a:p>
            <a:pPr marL="2020465" lvl="1" indent="0" algn="just">
              <a:lnSpc>
                <a:spcPct val="115000"/>
              </a:lnSpc>
              <a:buFont typeface="Wingdings" pitchFamily="2" charset="2"/>
              <a:buChar char="Ø"/>
            </a:pPr>
            <a:r>
              <a:rPr lang="fr-FR" sz="4950" b="1" dirty="0">
                <a:solidFill>
                  <a:schemeClr val="tx1">
                    <a:lumMod val="75000"/>
                    <a:lumOff val="25000"/>
                  </a:schemeClr>
                </a:solidFill>
                <a:latin typeface="Calibri" panose="020F0502020204030204" pitchFamily="34" charset="0"/>
                <a:ea typeface="Calibri" panose="020F0502020204030204" pitchFamily="34" charset="0"/>
                <a:cs typeface="Calibri" panose="020F0502020204030204" pitchFamily="34" charset="0"/>
              </a:rPr>
              <a:t> Jeu sérieux : </a:t>
            </a:r>
            <a:r>
              <a:rPr lang="fr-FR" sz="4800" dirty="0">
                <a:solidFill>
                  <a:schemeClr val="tx1">
                    <a:lumMod val="75000"/>
                    <a:lumOff val="25000"/>
                  </a:schemeClr>
                </a:solidFill>
              </a:rPr>
              <a:t>Bande dessinée interactive dont l’histoire se déroule au sein d’un collège. Tout au long de l’histoire, les joueurs suivront différents personnages et exploreront le thème des HPV. Au fil du jeu, les joueurs devront répondre à des questions et jouer à des mini-jeux : plus les réponses données seront exactes et plus les mini-jeux seront réussis, plus le score du joueur sera élevé. </a:t>
            </a:r>
            <a:endParaRPr lang="fr-FR" sz="1500" b="1" dirty="0">
              <a:solidFill>
                <a:schemeClr val="tx1">
                  <a:lumMod val="75000"/>
                  <a:lumOff val="25000"/>
                </a:schemeClr>
              </a:solidFill>
              <a:latin typeface="Calibri" panose="020F0502020204030204" pitchFamily="34" charset="0"/>
              <a:ea typeface="Calibri" panose="020F0502020204030204" pitchFamily="34" charset="0"/>
              <a:cs typeface="Calibri" panose="020F0502020204030204" pitchFamily="34" charset="0"/>
            </a:endParaRPr>
          </a:p>
          <a:p>
            <a:pPr marL="2020465" lvl="1" indent="0">
              <a:lnSpc>
                <a:spcPct val="115000"/>
              </a:lnSpc>
              <a:buFont typeface="Wingdings" pitchFamily="2" charset="2"/>
              <a:buChar char="Ø"/>
            </a:pPr>
            <a:r>
              <a:rPr lang="fr-FR" sz="4950" b="1" dirty="0">
                <a:solidFill>
                  <a:schemeClr val="tx1">
                    <a:lumMod val="75000"/>
                    <a:lumOff val="25000"/>
                  </a:schemeClr>
                </a:solidFill>
                <a:latin typeface="Calibri" panose="020F0502020204030204" pitchFamily="34" charset="0"/>
                <a:ea typeface="Calibri" panose="020F0502020204030204" pitchFamily="34" charset="0"/>
                <a:cs typeface="Calibri" panose="020F0502020204030204" pitchFamily="34" charset="0"/>
              </a:rPr>
              <a:t> 6 Vidéos et de la fiche de synthèse : </a:t>
            </a:r>
            <a:r>
              <a:rPr lang="fr-FR" sz="4800" dirty="0">
                <a:solidFill>
                  <a:schemeClr val="tx1">
                    <a:lumMod val="75000"/>
                    <a:lumOff val="25000"/>
                  </a:schemeClr>
                </a:solidFill>
              </a:rPr>
              <a:t>réalisées dans le cadre d’un concours par une étudiante en santé</a:t>
            </a:r>
          </a:p>
          <a:p>
            <a:pPr marL="2625294" indent="-66675"/>
            <a:r>
              <a:rPr lang="fr-FR" sz="3300" dirty="0">
                <a:solidFill>
                  <a:schemeClr val="tx1">
                    <a:lumMod val="75000"/>
                    <a:lumOff val="25000"/>
                  </a:schemeClr>
                </a:solidFill>
              </a:rPr>
              <a:t>Partie 1 : La présentation des papillomavirus (HPV)</a:t>
            </a:r>
          </a:p>
          <a:p>
            <a:pPr marL="2625294" indent="-66675"/>
            <a:r>
              <a:rPr lang="fr-FR" sz="3300" dirty="0">
                <a:solidFill>
                  <a:schemeClr val="tx1">
                    <a:lumMod val="75000"/>
                    <a:lumOff val="25000"/>
                  </a:schemeClr>
                </a:solidFill>
              </a:rPr>
              <a:t>Partie 2 : Comment se protéger des infections HPV ?</a:t>
            </a:r>
          </a:p>
          <a:p>
            <a:pPr marL="2625294" indent="-66675"/>
            <a:r>
              <a:rPr lang="fr-FR" sz="3300" dirty="0">
                <a:solidFill>
                  <a:schemeClr val="tx1">
                    <a:lumMod val="75000"/>
                    <a:lumOff val="25000"/>
                  </a:schemeClr>
                </a:solidFill>
              </a:rPr>
              <a:t>Partie 3 : Les risques de contamination par les HPV</a:t>
            </a:r>
          </a:p>
          <a:p>
            <a:pPr marL="2625294" indent="-66675"/>
            <a:r>
              <a:rPr lang="fr-FR" sz="3300" dirty="0">
                <a:solidFill>
                  <a:schemeClr val="tx1">
                    <a:lumMod val="75000"/>
                    <a:lumOff val="25000"/>
                  </a:schemeClr>
                </a:solidFill>
              </a:rPr>
              <a:t>Partie 4 : HPV et cancers </a:t>
            </a:r>
          </a:p>
          <a:p>
            <a:pPr marL="2625294" indent="-66675"/>
            <a:r>
              <a:rPr lang="fr-FR" sz="3300" dirty="0">
                <a:solidFill>
                  <a:schemeClr val="tx1">
                    <a:lumMod val="75000"/>
                    <a:lumOff val="25000"/>
                  </a:schemeClr>
                </a:solidFill>
              </a:rPr>
              <a:t>Partie 5 : Le dépistage des HPV</a:t>
            </a:r>
          </a:p>
          <a:p>
            <a:pPr marL="2625294" indent="-66675"/>
            <a:r>
              <a:rPr lang="fr-FR" sz="3300" dirty="0">
                <a:solidFill>
                  <a:schemeClr val="tx1">
                    <a:lumMod val="75000"/>
                    <a:lumOff val="25000"/>
                  </a:schemeClr>
                </a:solidFill>
              </a:rPr>
              <a:t>Partie 6 : La vaccination contre les HPV</a:t>
            </a:r>
            <a:endParaRPr lang="fr-FR" sz="3000" dirty="0">
              <a:solidFill>
                <a:schemeClr val="tx1">
                  <a:lumMod val="75000"/>
                  <a:lumOff val="25000"/>
                </a:schemeClr>
              </a:solidFill>
            </a:endParaRPr>
          </a:p>
          <a:p>
            <a:pPr marL="139302" indent="194070">
              <a:lnSpc>
                <a:spcPct val="115000"/>
              </a:lnSpc>
              <a:buFont typeface="Wingdings" pitchFamily="2" charset="2"/>
              <a:buChar char="Ø"/>
            </a:pPr>
            <a:r>
              <a:rPr lang="fr-FR" sz="5400" b="1" dirty="0">
                <a:solidFill>
                  <a:schemeClr val="tx1">
                    <a:lumMod val="75000"/>
                    <a:lumOff val="25000"/>
                  </a:schemeClr>
                </a:solidFill>
                <a:latin typeface="Calibri" panose="020F0502020204030204" pitchFamily="34" charset="0"/>
                <a:ea typeface="Calibri" panose="020F0502020204030204" pitchFamily="34" charset="0"/>
                <a:cs typeface="Calibri" panose="020F0502020204030204" pitchFamily="34" charset="0"/>
              </a:rPr>
              <a:t> Des outils spécifiques aux intervenants</a:t>
            </a:r>
          </a:p>
          <a:p>
            <a:pPr marL="1078692" indent="0">
              <a:lnSpc>
                <a:spcPct val="115000"/>
              </a:lnSpc>
              <a:buFont typeface="Wingdings" pitchFamily="2" charset="2"/>
              <a:buChar char="Ø"/>
            </a:pPr>
            <a:r>
              <a:rPr lang="fr-FR" sz="5100" b="1" dirty="0">
                <a:solidFill>
                  <a:schemeClr val="tx1">
                    <a:lumMod val="75000"/>
                    <a:lumOff val="25000"/>
                  </a:schemeClr>
                </a:solidFill>
                <a:latin typeface="Calibri" panose="020F0502020204030204" pitchFamily="34" charset="0"/>
                <a:ea typeface="Calibri" panose="020F0502020204030204" pitchFamily="34" charset="0"/>
                <a:cs typeface="Calibri" panose="020F0502020204030204" pitchFamily="34" charset="0"/>
              </a:rPr>
              <a:t> Site de e-learning : </a:t>
            </a:r>
            <a:r>
              <a:rPr lang="fr-FR" sz="5100" dirty="0">
                <a:solidFill>
                  <a:schemeClr val="tx1">
                    <a:lumMod val="65000"/>
                    <a:lumOff val="35000"/>
                  </a:schemeClr>
                </a:solidFill>
                <a:latin typeface="Calibri" panose="020F0502020204030204" pitchFamily="34" charset="0"/>
                <a:ea typeface="Calibri" panose="020F0502020204030204" pitchFamily="34" charset="0"/>
                <a:cs typeface="Calibri" panose="020F0502020204030204" pitchFamily="34" charset="0"/>
              </a:rPr>
              <a:t>sera communiquer prochainement</a:t>
            </a:r>
          </a:p>
          <a:p>
            <a:pPr marL="1078692" indent="0">
              <a:lnSpc>
                <a:spcPct val="115000"/>
              </a:lnSpc>
              <a:buFont typeface="Wingdings" pitchFamily="2" charset="2"/>
              <a:buChar char="Ø"/>
            </a:pPr>
            <a:r>
              <a:rPr lang="fr-FR" sz="5100" b="1" dirty="0">
                <a:solidFill>
                  <a:schemeClr val="tx1">
                    <a:lumMod val="75000"/>
                    <a:lumOff val="25000"/>
                  </a:schemeClr>
                </a:solidFill>
                <a:latin typeface="Calibri" panose="020F0502020204030204" pitchFamily="34" charset="0"/>
                <a:ea typeface="Calibri" panose="020F0502020204030204" pitchFamily="34" charset="0"/>
                <a:cs typeface="Calibri" panose="020F0502020204030204" pitchFamily="34" charset="0"/>
              </a:rPr>
              <a:t> Guide de l’intervenant -&gt; détaillant les 2 séances et les ateliers à mener </a:t>
            </a:r>
            <a:r>
              <a:rPr lang="fr-FR" sz="5100" i="1" dirty="0">
                <a:solidFill>
                  <a:schemeClr val="tx1">
                    <a:lumMod val="75000"/>
                    <a:lumOff val="25000"/>
                  </a:schemeClr>
                </a:solidFill>
                <a:latin typeface="Calibri" panose="020F0502020204030204" pitchFamily="34" charset="0"/>
                <a:ea typeface="Calibri" panose="020F0502020204030204" pitchFamily="34" charset="0"/>
                <a:cs typeface="Calibri" panose="020F0502020204030204" pitchFamily="34" charset="0"/>
              </a:rPr>
              <a:t>(</a:t>
            </a:r>
            <a:r>
              <a:rPr lang="fr-FR" sz="5100" i="1" dirty="0" err="1">
                <a:solidFill>
                  <a:schemeClr val="tx1">
                    <a:lumMod val="75000"/>
                    <a:lumOff val="25000"/>
                  </a:schemeClr>
                </a:solidFill>
                <a:latin typeface="Calibri" panose="020F0502020204030204" pitchFamily="34" charset="0"/>
                <a:ea typeface="Calibri" panose="020F0502020204030204" pitchFamily="34" charset="0"/>
                <a:cs typeface="Calibri" panose="020F0502020204030204" pitchFamily="34" charset="0"/>
              </a:rPr>
              <a:t>slide</a:t>
            </a:r>
            <a:r>
              <a:rPr lang="fr-FR" sz="5100" i="1" dirty="0">
                <a:solidFill>
                  <a:schemeClr val="tx1">
                    <a:lumMod val="75000"/>
                    <a:lumOff val="25000"/>
                  </a:schemeClr>
                </a:solidFill>
                <a:latin typeface="Calibri" panose="020F0502020204030204" pitchFamily="34" charset="0"/>
                <a:ea typeface="Calibri" panose="020F0502020204030204" pitchFamily="34" charset="0"/>
                <a:cs typeface="Calibri" panose="020F0502020204030204" pitchFamily="34" charset="0"/>
              </a:rPr>
              <a:t> suivante)</a:t>
            </a:r>
          </a:p>
          <a:p>
            <a:pPr marL="806043" indent="0">
              <a:lnSpc>
                <a:spcPct val="115000"/>
              </a:lnSpc>
              <a:buFontTx/>
              <a:buChar char="-"/>
            </a:pPr>
            <a:endParaRPr lang="fr-FR" sz="825" dirty="0">
              <a:solidFill>
                <a:schemeClr val="accent1">
                  <a:lumMod val="75000"/>
                </a:schemeClr>
              </a:solidFill>
              <a:latin typeface="Calibri" panose="020F0502020204030204" pitchFamily="34" charset="0"/>
              <a:ea typeface="Calibri" panose="020F0502020204030204" pitchFamily="34" charset="0"/>
              <a:cs typeface="Calibri" panose="020F0502020204030204" pitchFamily="34" charset="0"/>
            </a:endParaRPr>
          </a:p>
        </p:txBody>
      </p:sp>
      <p:sp>
        <p:nvSpPr>
          <p:cNvPr id="2" name="Titre 1">
            <a:extLst>
              <a:ext uri="{FF2B5EF4-FFF2-40B4-BE49-F238E27FC236}">
                <a16:creationId xmlns:a16="http://schemas.microsoft.com/office/drawing/2014/main" id="{7903D159-96E1-4BE4-9A2F-8B1D5D76F592}"/>
              </a:ext>
            </a:extLst>
          </p:cNvPr>
          <p:cNvSpPr>
            <a:spLocks noGrp="1"/>
          </p:cNvSpPr>
          <p:nvPr>
            <p:ph type="title"/>
          </p:nvPr>
        </p:nvSpPr>
        <p:spPr/>
        <p:txBody>
          <a:bodyPr>
            <a:noAutofit/>
          </a:bodyPr>
          <a:lstStyle/>
          <a:p>
            <a:r>
              <a:rPr lang="fr-FR" b="1" dirty="0">
                <a:solidFill>
                  <a:srgbClr val="000000"/>
                </a:solidFill>
              </a:rPr>
              <a:t>3.1.3 </a:t>
            </a:r>
            <a:r>
              <a:rPr lang="fr-FR" sz="2600" b="1" dirty="0">
                <a:solidFill>
                  <a:srgbClr val="000000"/>
                </a:solidFill>
              </a:rPr>
              <a:t>Focus sur le site HPV </a:t>
            </a:r>
            <a:r>
              <a:rPr lang="fr-FR" sz="2600" b="1" dirty="0" err="1">
                <a:solidFill>
                  <a:srgbClr val="000000"/>
                </a:solidFill>
              </a:rPr>
              <a:t>game</a:t>
            </a:r>
            <a:r>
              <a:rPr lang="fr-FR" sz="2600" b="1" dirty="0">
                <a:solidFill>
                  <a:srgbClr val="000000"/>
                </a:solidFill>
              </a:rPr>
              <a:t> et ses ressources</a:t>
            </a:r>
          </a:p>
        </p:txBody>
      </p:sp>
      <p:pic>
        <p:nvPicPr>
          <p:cNvPr id="8" name="Image 7">
            <a:extLst>
              <a:ext uri="{FF2B5EF4-FFF2-40B4-BE49-F238E27FC236}">
                <a16:creationId xmlns:a16="http://schemas.microsoft.com/office/drawing/2014/main" id="{31F3D917-D02D-4C31-9B5F-596FD7BB4FF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46185" y="3521297"/>
            <a:ext cx="824676" cy="549351"/>
          </a:xfrm>
          <a:prstGeom prst="rect">
            <a:avLst/>
          </a:prstGeom>
          <a:ln>
            <a:solidFill>
              <a:schemeClr val="tx1">
                <a:lumMod val="65000"/>
                <a:lumOff val="35000"/>
              </a:schemeClr>
            </a:solidFill>
          </a:ln>
        </p:spPr>
      </p:pic>
      <p:sp>
        <p:nvSpPr>
          <p:cNvPr id="12" name="Espace réservé de la date 1">
            <a:extLst>
              <a:ext uri="{FF2B5EF4-FFF2-40B4-BE49-F238E27FC236}">
                <a16:creationId xmlns:a16="http://schemas.microsoft.com/office/drawing/2014/main" id="{581AFDB3-EEF8-460B-B5DF-56725BFF905E}"/>
              </a:ext>
            </a:extLst>
          </p:cNvPr>
          <p:cNvSpPr txBox="1">
            <a:spLocks/>
          </p:cNvSpPr>
          <p:nvPr/>
        </p:nvSpPr>
        <p:spPr>
          <a:xfrm>
            <a:off x="857377" y="4975952"/>
            <a:ext cx="1746745" cy="149089"/>
          </a:xfrm>
          <a:prstGeom prst="rect">
            <a:avLst/>
          </a:prstGeom>
        </p:spPr>
        <p:txBody>
          <a:bodyPr vert="horz" lIns="68578" tIns="34288" rIns="68578" bIns="34288" rtlCol="0" anchor="ctr"/>
          <a:lstStyle>
            <a:defPPr>
              <a:defRPr lang="fr-FR"/>
            </a:defPPr>
            <a:lvl1pPr marL="0" algn="l" defTabSz="914400" rtl="0" eaLnBrk="1" latinLnBrk="0" hangingPunct="1">
              <a:defRPr sz="120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fr-FR" sz="900" dirty="0">
              <a:solidFill>
                <a:schemeClr val="bg1"/>
              </a:solidFill>
            </a:endParaRPr>
          </a:p>
        </p:txBody>
      </p:sp>
      <p:sp>
        <p:nvSpPr>
          <p:cNvPr id="13" name="Espace réservé du pied de page 2">
            <a:extLst>
              <a:ext uri="{FF2B5EF4-FFF2-40B4-BE49-F238E27FC236}">
                <a16:creationId xmlns:a16="http://schemas.microsoft.com/office/drawing/2014/main" id="{72EDB9F7-E4BE-44C0-9B1B-46F9D6B84639}"/>
              </a:ext>
            </a:extLst>
          </p:cNvPr>
          <p:cNvSpPr txBox="1">
            <a:spLocks/>
          </p:cNvSpPr>
          <p:nvPr/>
        </p:nvSpPr>
        <p:spPr>
          <a:xfrm>
            <a:off x="2961917" y="4975952"/>
            <a:ext cx="3538207" cy="149089"/>
          </a:xfrm>
          <a:prstGeom prst="rect">
            <a:avLst/>
          </a:prstGeom>
        </p:spPr>
        <p:txBody>
          <a:bodyPr vert="horz" lIns="68578" tIns="34288" rIns="68578" bIns="34288" rtlCol="0" anchor="ctr"/>
          <a:lstStyle>
            <a:defPPr>
              <a:defRPr lang="fr-FR"/>
            </a:defPPr>
            <a:lvl1pPr marL="0" algn="ctr" defTabSz="914400" rtl="0" eaLnBrk="1" latinLnBrk="0" hangingPunct="1">
              <a:defRPr sz="120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fr-FR" sz="900" dirty="0">
              <a:solidFill>
                <a:schemeClr val="bg1"/>
              </a:solidFill>
            </a:endParaRPr>
          </a:p>
        </p:txBody>
      </p:sp>
      <p:sp>
        <p:nvSpPr>
          <p:cNvPr id="14" name="Espace réservé du numéro de diapositive 3">
            <a:extLst>
              <a:ext uri="{FF2B5EF4-FFF2-40B4-BE49-F238E27FC236}">
                <a16:creationId xmlns:a16="http://schemas.microsoft.com/office/drawing/2014/main" id="{5D5B0FA2-FA21-489C-9A0D-3518035DEFDA}"/>
              </a:ext>
            </a:extLst>
          </p:cNvPr>
          <p:cNvSpPr txBox="1">
            <a:spLocks/>
          </p:cNvSpPr>
          <p:nvPr/>
        </p:nvSpPr>
        <p:spPr>
          <a:xfrm>
            <a:off x="6997063" y="4975952"/>
            <a:ext cx="1279618" cy="149089"/>
          </a:xfrm>
          <a:prstGeom prst="rect">
            <a:avLst/>
          </a:prstGeom>
        </p:spPr>
        <p:txBody>
          <a:bodyPr vert="horz" lIns="68578" tIns="34288" rIns="68578" bIns="34288" rtlCol="0" anchor="ctr"/>
          <a:lstStyle>
            <a:defPPr>
              <a:defRPr lang="fr-FR"/>
            </a:defPPr>
            <a:lvl1pPr marL="0" algn="r" defTabSz="914400" rtl="0" eaLnBrk="1" latinLnBrk="0" hangingPunct="1">
              <a:defRPr sz="120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54C1F20-A2EC-4A03-935E-67D58362EE55}" type="slidenum">
              <a:rPr lang="fr-FR" sz="900">
                <a:solidFill>
                  <a:schemeClr val="bg1"/>
                </a:solidFill>
              </a:rPr>
              <a:pPr/>
              <a:t>6</a:t>
            </a:fld>
            <a:endParaRPr lang="fr-FR" sz="900" dirty="0">
              <a:solidFill>
                <a:schemeClr val="bg1"/>
              </a:solidFill>
            </a:endParaRPr>
          </a:p>
        </p:txBody>
      </p:sp>
      <p:pic>
        <p:nvPicPr>
          <p:cNvPr id="2050" name="Picture 2"/>
          <p:cNvPicPr>
            <a:picLocks noChangeAspect="1" noChangeArrowheads="1"/>
          </p:cNvPicPr>
          <p:nvPr/>
        </p:nvPicPr>
        <p:blipFill>
          <a:blip r:embed="rId4" cstate="print"/>
          <a:srcRect/>
          <a:stretch>
            <a:fillRect/>
          </a:stretch>
        </p:blipFill>
        <p:spPr bwMode="auto">
          <a:xfrm>
            <a:off x="1668517" y="2148902"/>
            <a:ext cx="853532" cy="507195"/>
          </a:xfrm>
          <a:prstGeom prst="rect">
            <a:avLst/>
          </a:prstGeom>
          <a:noFill/>
          <a:ln w="9525">
            <a:noFill/>
            <a:miter lim="800000"/>
            <a:headEnd/>
            <a:tailEnd/>
          </a:ln>
          <a:effectLst/>
        </p:spPr>
      </p:pic>
      <p:pic>
        <p:nvPicPr>
          <p:cNvPr id="2051" name="Picture 3"/>
          <p:cNvPicPr>
            <a:picLocks noChangeAspect="1" noChangeArrowheads="1"/>
          </p:cNvPicPr>
          <p:nvPr/>
        </p:nvPicPr>
        <p:blipFill>
          <a:blip r:embed="rId5" cstate="print"/>
          <a:srcRect/>
          <a:stretch>
            <a:fillRect/>
          </a:stretch>
        </p:blipFill>
        <p:spPr bwMode="auto">
          <a:xfrm>
            <a:off x="468396" y="2197523"/>
            <a:ext cx="997403" cy="435062"/>
          </a:xfrm>
          <a:prstGeom prst="rect">
            <a:avLst/>
          </a:prstGeom>
          <a:noFill/>
          <a:ln w="9525">
            <a:noFill/>
            <a:miter lim="800000"/>
            <a:headEnd/>
            <a:tailEnd/>
          </a:ln>
          <a:effectLst/>
        </p:spPr>
      </p:pic>
      <p:sp>
        <p:nvSpPr>
          <p:cNvPr id="2053" name="Rectangle 5"/>
          <p:cNvSpPr>
            <a:spLocks noChangeArrowheads="1"/>
          </p:cNvSpPr>
          <p:nvPr/>
        </p:nvSpPr>
        <p:spPr bwMode="auto">
          <a:xfrm>
            <a:off x="161" y="-115322"/>
            <a:ext cx="138560" cy="230828"/>
          </a:xfrm>
          <a:prstGeom prst="rect">
            <a:avLst/>
          </a:prstGeom>
          <a:noFill/>
          <a:ln w="9525">
            <a:noFill/>
            <a:miter lim="800000"/>
            <a:headEnd/>
            <a:tailEnd/>
          </a:ln>
          <a:effectLst/>
        </p:spPr>
        <p:txBody>
          <a:bodyPr vert="horz" wrap="none" lIns="68578" tIns="34288" rIns="68578" bIns="34288" numCol="1" anchor="ctr" anchorCtr="0" compatLnSpc="1">
            <a:prstTxWarp prst="textNoShape">
              <a:avLst/>
            </a:prstTxWarp>
            <a:spAutoFit/>
          </a:bodyPr>
          <a:lstStyle/>
          <a:p>
            <a:endParaRPr lang="fr-FR" sz="1050"/>
          </a:p>
        </p:txBody>
      </p:sp>
      <p:graphicFrame>
        <p:nvGraphicFramePr>
          <p:cNvPr id="2052" name="Object 4"/>
          <p:cNvGraphicFramePr>
            <a:graphicFrameLocks noChangeAspect="1"/>
          </p:cNvGraphicFramePr>
          <p:nvPr/>
        </p:nvGraphicFramePr>
        <p:xfrm>
          <a:off x="1261103" y="2721072"/>
          <a:ext cx="737394" cy="550335"/>
        </p:xfrm>
        <a:graphic>
          <a:graphicData uri="http://schemas.openxmlformats.org/presentationml/2006/ole">
            <mc:AlternateContent xmlns:mc="http://schemas.openxmlformats.org/markup-compatibility/2006">
              <mc:Choice xmlns:v="urn:schemas-microsoft-com:vml" Requires="v">
                <p:oleObj name="Image bitmap" r:id="rId6" imgW="17761905" imgH="9116698" progId="Paint.Picture">
                  <p:embed/>
                </p:oleObj>
              </mc:Choice>
              <mc:Fallback>
                <p:oleObj name="Image bitmap" r:id="rId6" imgW="17761905" imgH="9116698" progId="Paint.Picture">
                  <p:embed/>
                  <p:pic>
                    <p:nvPicPr>
                      <p:cNvPr id="2052" name="Object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261103" y="2721072"/>
                        <a:ext cx="737394" cy="55033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385716810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p:cNvPicPr>
            <a:picLocks noChangeAspect="1"/>
          </p:cNvPicPr>
          <p:nvPr/>
        </p:nvPicPr>
        <p:blipFill>
          <a:blip r:embed="rId2"/>
          <a:stretch>
            <a:fillRect/>
          </a:stretch>
        </p:blipFill>
        <p:spPr>
          <a:xfrm>
            <a:off x="299795" y="262764"/>
            <a:ext cx="3778475" cy="2058193"/>
          </a:xfrm>
          <a:prstGeom prst="rect">
            <a:avLst/>
          </a:prstGeom>
        </p:spPr>
      </p:pic>
      <p:pic>
        <p:nvPicPr>
          <p:cNvPr id="7" name="Espace réservé du contenu 6"/>
          <p:cNvPicPr>
            <a:picLocks noGrp="1" noChangeAspect="1"/>
          </p:cNvPicPr>
          <p:nvPr>
            <p:ph idx="4294967295"/>
          </p:nvPr>
        </p:nvPicPr>
        <p:blipFill>
          <a:blip r:embed="rId3"/>
          <a:stretch>
            <a:fillRect/>
          </a:stretch>
        </p:blipFill>
        <p:spPr>
          <a:xfrm>
            <a:off x="4886172" y="2659957"/>
            <a:ext cx="3748630" cy="2078516"/>
          </a:xfrm>
          <a:prstGeom prst="rect">
            <a:avLst/>
          </a:prstGeom>
        </p:spPr>
      </p:pic>
      <p:pic>
        <p:nvPicPr>
          <p:cNvPr id="5" name="Image 4"/>
          <p:cNvPicPr>
            <a:picLocks noChangeAspect="1"/>
          </p:cNvPicPr>
          <p:nvPr/>
        </p:nvPicPr>
        <p:blipFill>
          <a:blip r:embed="rId4"/>
          <a:stretch>
            <a:fillRect/>
          </a:stretch>
        </p:blipFill>
        <p:spPr>
          <a:xfrm>
            <a:off x="4886172" y="262764"/>
            <a:ext cx="3706035" cy="2078516"/>
          </a:xfrm>
          <a:prstGeom prst="rect">
            <a:avLst/>
          </a:prstGeom>
        </p:spPr>
      </p:pic>
      <p:pic>
        <p:nvPicPr>
          <p:cNvPr id="6" name="Image 5"/>
          <p:cNvPicPr>
            <a:picLocks noChangeAspect="1"/>
          </p:cNvPicPr>
          <p:nvPr/>
        </p:nvPicPr>
        <p:blipFill>
          <a:blip r:embed="rId5"/>
          <a:stretch>
            <a:fillRect/>
          </a:stretch>
        </p:blipFill>
        <p:spPr>
          <a:xfrm>
            <a:off x="299796" y="2645120"/>
            <a:ext cx="3781652" cy="2058193"/>
          </a:xfrm>
          <a:prstGeom prst="rect">
            <a:avLst/>
          </a:prstGeom>
        </p:spPr>
      </p:pic>
      <p:sp>
        <p:nvSpPr>
          <p:cNvPr id="3" name="ZoneTexte 2">
            <a:extLst>
              <a:ext uri="{FF2B5EF4-FFF2-40B4-BE49-F238E27FC236}">
                <a16:creationId xmlns:a16="http://schemas.microsoft.com/office/drawing/2014/main" id="{6B4DDF9D-1B90-4830-A7EC-B0BD91C174EC}"/>
              </a:ext>
            </a:extLst>
          </p:cNvPr>
          <p:cNvSpPr txBox="1"/>
          <p:nvPr/>
        </p:nvSpPr>
        <p:spPr>
          <a:xfrm>
            <a:off x="2060425" y="1802671"/>
            <a:ext cx="5657850" cy="1077218"/>
          </a:xfrm>
          <a:prstGeom prst="rect">
            <a:avLst/>
          </a:prstGeom>
          <a:solidFill>
            <a:schemeClr val="bg1"/>
          </a:solidFill>
        </p:spPr>
        <p:txBody>
          <a:bodyPr wrap="square" rtlCol="0">
            <a:spAutoFit/>
          </a:bodyPr>
          <a:lstStyle/>
          <a:p>
            <a:pPr algn="ctr"/>
            <a:r>
              <a:rPr lang="fr-FR" sz="3200" dirty="0">
                <a:highlight>
                  <a:srgbClr val="FFFF00"/>
                </a:highlight>
              </a:rPr>
              <a:t>Remplacer par animation vidéo du jeu</a:t>
            </a:r>
          </a:p>
        </p:txBody>
      </p:sp>
    </p:spTree>
    <p:extLst>
      <p:ext uri="{BB962C8B-B14F-4D97-AF65-F5344CB8AC3E}">
        <p14:creationId xmlns:p14="http://schemas.microsoft.com/office/powerpoint/2010/main" val="360360156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type="body" idx="1"/>
          </p:nvPr>
        </p:nvSpPr>
        <p:spPr/>
        <p:txBody>
          <a:bodyPr/>
          <a:lstStyle/>
          <a:p>
            <a:pPr marL="0" indent="0"/>
            <a:r>
              <a:rPr lang="fr-FR" dirty="0">
                <a:hlinkClick r:id="rId2"/>
              </a:rPr>
              <a:t>https://www.hpvgame.fr/index.php</a:t>
            </a:r>
            <a:endParaRPr lang="fr-FR" dirty="0"/>
          </a:p>
          <a:p>
            <a:pPr marL="0" indent="0"/>
            <a:endParaRPr lang="fr-FR" dirty="0"/>
          </a:p>
          <a:p>
            <a:pPr marL="0" indent="0"/>
            <a:r>
              <a:rPr lang="fr-FR" dirty="0"/>
              <a:t>Jeu utilisé au cours des séances </a:t>
            </a:r>
            <a:r>
              <a:rPr lang="fr-FR" dirty="0" err="1"/>
              <a:t>Education</a:t>
            </a:r>
            <a:r>
              <a:rPr lang="fr-FR" dirty="0"/>
              <a:t>, Motivation, Mobilisation</a:t>
            </a:r>
          </a:p>
          <a:p>
            <a:pPr marL="0" indent="0"/>
            <a:endParaRPr lang="fr-FR" dirty="0"/>
          </a:p>
          <a:p>
            <a:pPr marL="0" indent="0"/>
            <a:r>
              <a:rPr lang="fr-FR" dirty="0"/>
              <a:t>Co-créé à partir des données de la phase diagnostique avec notamment des adolescents</a:t>
            </a:r>
          </a:p>
          <a:p>
            <a:pPr marL="0" indent="0"/>
            <a:endParaRPr lang="fr-FR" dirty="0"/>
          </a:p>
        </p:txBody>
      </p:sp>
      <p:sp>
        <p:nvSpPr>
          <p:cNvPr id="2" name="Titre 1"/>
          <p:cNvSpPr>
            <a:spLocks noGrp="1"/>
          </p:cNvSpPr>
          <p:nvPr>
            <p:ph type="title"/>
          </p:nvPr>
        </p:nvSpPr>
        <p:spPr/>
        <p:txBody>
          <a:bodyPr>
            <a:normAutofit fontScale="90000"/>
          </a:bodyPr>
          <a:lstStyle/>
          <a:p>
            <a:r>
              <a:rPr lang="fr-FR" b="1" dirty="0">
                <a:solidFill>
                  <a:srgbClr val="000000"/>
                </a:solidFill>
                <a:latin typeface="+mn-lt"/>
              </a:rPr>
              <a:t>3.1.4 </a:t>
            </a:r>
            <a:r>
              <a:rPr lang="fr-FR" sz="2900" b="1" dirty="0">
                <a:solidFill>
                  <a:srgbClr val="000000"/>
                </a:solidFill>
                <a:latin typeface="+mn-lt"/>
              </a:rPr>
              <a:t>Focus sur le jeu sérieux</a:t>
            </a:r>
          </a:p>
        </p:txBody>
      </p:sp>
      <p:pic>
        <p:nvPicPr>
          <p:cNvPr id="4" name="Imag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36911" y="1063323"/>
            <a:ext cx="1172934" cy="502016"/>
          </a:xfrm>
          <a:prstGeom prst="rect">
            <a:avLst/>
          </a:prstGeom>
        </p:spPr>
      </p:pic>
    </p:spTree>
    <p:extLst>
      <p:ext uri="{BB962C8B-B14F-4D97-AF65-F5344CB8AC3E}">
        <p14:creationId xmlns:p14="http://schemas.microsoft.com/office/powerpoint/2010/main" val="86706583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65"/>
        <p:cNvGrpSpPr/>
        <p:nvPr/>
      </p:nvGrpSpPr>
      <p:grpSpPr>
        <a:xfrm>
          <a:off x="0" y="0"/>
          <a:ext cx="0" cy="0"/>
          <a:chOff x="0" y="0"/>
          <a:chExt cx="0" cy="0"/>
        </a:xfrm>
      </p:grpSpPr>
      <p:sp>
        <p:nvSpPr>
          <p:cNvPr id="66" name="Google Shape;66;p14"/>
          <p:cNvSpPr/>
          <p:nvPr/>
        </p:nvSpPr>
        <p:spPr>
          <a:xfrm>
            <a:off x="0" y="481200"/>
            <a:ext cx="1700400" cy="769800"/>
          </a:xfrm>
          <a:prstGeom prst="rect">
            <a:avLst/>
          </a:pr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1600" b="1" i="0" u="none" strike="noStrike" kern="0" cap="none" spc="0" normalizeH="0" baseline="0" noProof="0" dirty="0">
                <a:ln>
                  <a:noFill/>
                </a:ln>
                <a:solidFill>
                  <a:srgbClr val="000000"/>
                </a:solidFill>
                <a:effectLst/>
                <a:uLnTx/>
                <a:uFillTx/>
                <a:latin typeface="Arial"/>
                <a:cs typeface="Arial"/>
                <a:sym typeface="Arial"/>
              </a:rPr>
              <a:t>FACILITATION D’ACCES</a:t>
            </a:r>
            <a:endParaRPr kumimoji="0" sz="1600" b="1" i="0" u="none" strike="noStrike" kern="0" cap="none" spc="0" normalizeH="0" baseline="0" noProof="0" dirty="0">
              <a:ln>
                <a:noFill/>
              </a:ln>
              <a:solidFill>
                <a:srgbClr val="000000"/>
              </a:solidFill>
              <a:effectLst/>
              <a:uLnTx/>
              <a:uFillTx/>
              <a:latin typeface="Arial"/>
              <a:cs typeface="Arial"/>
              <a:sym typeface="Arial"/>
            </a:endParaRPr>
          </a:p>
        </p:txBody>
      </p:sp>
      <p:sp>
        <p:nvSpPr>
          <p:cNvPr id="67" name="Google Shape;67;p14"/>
          <p:cNvSpPr txBox="1"/>
          <p:nvPr/>
        </p:nvSpPr>
        <p:spPr>
          <a:xfrm>
            <a:off x="209300" y="-97600"/>
            <a:ext cx="1153500" cy="877133"/>
          </a:xfrm>
          <a:prstGeom prst="rect">
            <a:avLst/>
          </a:prstGeom>
          <a:noFill/>
          <a:ln>
            <a:noFill/>
          </a:ln>
        </p:spPr>
        <p:txBody>
          <a:bodyPr spcFirstLastPara="1" wrap="square" lIns="91425" tIns="91425" rIns="91425" bIns="91425"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4500" b="1" i="0" u="none" strike="noStrike" kern="0" cap="none" spc="0" normalizeH="0" baseline="0" noProof="0" dirty="0">
                <a:ln>
                  <a:noFill/>
                </a:ln>
                <a:solidFill>
                  <a:srgbClr val="000000"/>
                </a:solidFill>
                <a:effectLst/>
                <a:uLnTx/>
                <a:uFillTx/>
                <a:latin typeface="Calibri"/>
                <a:ea typeface="Calibri"/>
                <a:cs typeface="Calibri"/>
                <a:sym typeface="Calibri"/>
              </a:rPr>
              <a:t>3.2</a:t>
            </a:r>
            <a:endParaRPr kumimoji="0" sz="4500" b="1" i="0" u="none" strike="noStrike" kern="0" cap="none" spc="0" normalizeH="0" baseline="0" noProof="0" dirty="0">
              <a:ln>
                <a:noFill/>
              </a:ln>
              <a:solidFill>
                <a:srgbClr val="000000"/>
              </a:solidFill>
              <a:effectLst/>
              <a:uLnTx/>
              <a:uFillTx/>
              <a:latin typeface="Calibri"/>
              <a:ea typeface="Calibri"/>
              <a:cs typeface="Calibri"/>
              <a:sym typeface="Calibri"/>
            </a:endParaRPr>
          </a:p>
        </p:txBody>
      </p:sp>
      <p:sp>
        <p:nvSpPr>
          <p:cNvPr id="68" name="Google Shape;68;p14"/>
          <p:cNvSpPr txBox="1"/>
          <p:nvPr/>
        </p:nvSpPr>
        <p:spPr>
          <a:xfrm>
            <a:off x="1832975" y="64894"/>
            <a:ext cx="7311025" cy="1046410"/>
          </a:xfrm>
          <a:prstGeom prst="rect">
            <a:avLst/>
          </a:prstGeom>
          <a:noFill/>
          <a:ln>
            <a:noFill/>
          </a:ln>
        </p:spPr>
        <p:txBody>
          <a:bodyPr spcFirstLastPara="1" wrap="square" lIns="91425" tIns="91425" rIns="91425" bIns="91425"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fr-FR" sz="2800" b="1" i="0" u="none" strike="noStrike" kern="0" cap="none" spc="0" normalizeH="0" baseline="0" noProof="0" dirty="0">
                <a:ln>
                  <a:noFill/>
                </a:ln>
                <a:solidFill>
                  <a:srgbClr val="000000"/>
                </a:solidFill>
                <a:effectLst/>
                <a:uLnTx/>
                <a:uFillTx/>
                <a:latin typeface="Calibri"/>
                <a:ea typeface="Calibri"/>
                <a:cs typeface="Calibri"/>
                <a:sym typeface="Calibri"/>
              </a:rPr>
              <a:t>Intervention « Journée de </a:t>
            </a:r>
            <a:r>
              <a:rPr kumimoji="0" lang="fr-FR" sz="2800" b="1" i="0" u="none" strike="noStrike" kern="0" cap="none" spc="0" normalizeH="0" baseline="0" noProof="0" dirty="0" err="1">
                <a:ln>
                  <a:noFill/>
                </a:ln>
                <a:solidFill>
                  <a:srgbClr val="000000"/>
                </a:solidFill>
                <a:effectLst/>
                <a:uLnTx/>
                <a:uFillTx/>
                <a:latin typeface="Calibri"/>
                <a:ea typeface="Calibri"/>
                <a:cs typeface="Calibri"/>
                <a:sym typeface="Calibri"/>
              </a:rPr>
              <a:t>vaccinat</a:t>
            </a:r>
            <a:r>
              <a:rPr lang="fr-FR" sz="2800" b="1" dirty="0">
                <a:latin typeface="Calibri"/>
                <a:ea typeface="Calibri"/>
                <a:cs typeface="Calibri"/>
                <a:sym typeface="Calibri"/>
              </a:rPr>
              <a:t>ion au collège »</a:t>
            </a:r>
            <a:endParaRPr kumimoji="0" lang="fr-FR" sz="2800" b="1" i="0" u="none" strike="noStrike" kern="0" cap="none" spc="0" normalizeH="0" baseline="0" noProof="0" dirty="0">
              <a:ln>
                <a:noFill/>
              </a:ln>
              <a:solidFill>
                <a:srgbClr val="000000"/>
              </a:solidFill>
              <a:effectLst/>
              <a:uLnTx/>
              <a:uFillTx/>
              <a:latin typeface="Calibri"/>
              <a:ea typeface="Calibri"/>
              <a:cs typeface="Calibri"/>
              <a:sym typeface="Calibri"/>
            </a:endParaRPr>
          </a:p>
        </p:txBody>
      </p:sp>
      <p:pic>
        <p:nvPicPr>
          <p:cNvPr id="10" name="Image 9">
            <a:extLst>
              <a:ext uri="{FF2B5EF4-FFF2-40B4-BE49-F238E27FC236}">
                <a16:creationId xmlns:a16="http://schemas.microsoft.com/office/drawing/2014/main" id="{428D1536-1414-4215-AE19-D6A2C26623D6}"/>
              </a:ext>
            </a:extLst>
          </p:cNvPr>
          <p:cNvPicPr>
            <a:picLocks noChangeAspect="1"/>
          </p:cNvPicPr>
          <p:nvPr/>
        </p:nvPicPr>
        <p:blipFill>
          <a:blip r:embed="rId3"/>
          <a:stretch>
            <a:fillRect/>
          </a:stretch>
        </p:blipFill>
        <p:spPr>
          <a:xfrm>
            <a:off x="8048478" y="4091940"/>
            <a:ext cx="1095522" cy="1051560"/>
          </a:xfrm>
          <a:prstGeom prst="rect">
            <a:avLst/>
          </a:prstGeom>
        </p:spPr>
      </p:pic>
      <p:sp>
        <p:nvSpPr>
          <p:cNvPr id="3" name="ZoneTexte 2">
            <a:extLst>
              <a:ext uri="{FF2B5EF4-FFF2-40B4-BE49-F238E27FC236}">
                <a16:creationId xmlns:a16="http://schemas.microsoft.com/office/drawing/2014/main" id="{E78775EF-2C9A-795B-3788-E6DE4CD61D1B}"/>
              </a:ext>
            </a:extLst>
          </p:cNvPr>
          <p:cNvSpPr txBox="1"/>
          <p:nvPr/>
        </p:nvSpPr>
        <p:spPr>
          <a:xfrm>
            <a:off x="2123739" y="1173338"/>
            <a:ext cx="6212143" cy="2277547"/>
          </a:xfrm>
          <a:prstGeom prst="rect">
            <a:avLst/>
          </a:prstGeom>
          <a:noFill/>
        </p:spPr>
        <p:txBody>
          <a:bodyPr wrap="square">
            <a:spAutoFit/>
          </a:bodyPr>
          <a:lstStyle/>
          <a:p>
            <a:pPr marL="459879" marR="0" lvl="0" indent="0" algn="l" defTabSz="914400" rtl="0" eaLnBrk="1" fontAlgn="auto" latinLnBrk="0" hangingPunct="1">
              <a:lnSpc>
                <a:spcPct val="100000"/>
              </a:lnSpc>
              <a:spcBef>
                <a:spcPts val="0"/>
              </a:spcBef>
              <a:spcAft>
                <a:spcPts val="0"/>
              </a:spcAft>
              <a:buClr>
                <a:srgbClr val="000000"/>
              </a:buClr>
              <a:buSzTx/>
              <a:buFont typeface="Wingdings" pitchFamily="2" charset="2"/>
              <a:buChar char="Ø"/>
              <a:tabLst/>
              <a:defRPr/>
            </a:pPr>
            <a:r>
              <a:rPr lang="fr-FR" sz="1700" b="1" dirty="0">
                <a:solidFill>
                  <a:srgbClr val="0097A7"/>
                </a:solidFill>
                <a:latin typeface="Calibri" panose="020F0502020204030204" pitchFamily="34" charset="0"/>
                <a:cs typeface="Calibri" panose="020F0502020204030204" pitchFamily="34" charset="0"/>
              </a:rPr>
              <a:t>‘</a:t>
            </a:r>
            <a:r>
              <a:rPr kumimoji="0" lang="fr-FR" sz="1700" b="1" i="0" u="none" strike="noStrike" kern="0" cap="none" spc="0" normalizeH="0" baseline="0" noProof="0" dirty="0">
                <a:ln>
                  <a:noFill/>
                </a:ln>
                <a:solidFill>
                  <a:srgbClr val="0097A7"/>
                </a:solidFill>
                <a:effectLst/>
                <a:uLnTx/>
                <a:uFillTx/>
                <a:latin typeface="Calibri" panose="020F0502020204030204" pitchFamily="34" charset="0"/>
                <a:cs typeface="Calibri" panose="020F0502020204030204" pitchFamily="34" charset="0"/>
                <a:sym typeface="Arial"/>
              </a:rPr>
              <a:t>Education, Motivation, Mobilisation (EMM)’  </a:t>
            </a:r>
            <a:r>
              <a:rPr kumimoji="0" lang="fr-FR" sz="1700" b="1" i="0" u="none" strike="noStrike" kern="0" cap="none" spc="0" normalizeH="0" baseline="0" noProof="0" dirty="0">
                <a:ln>
                  <a:noFill/>
                </a:ln>
                <a:solidFill>
                  <a:srgbClr val="4285F4">
                    <a:lumMod val="75000"/>
                  </a:srgbClr>
                </a:solidFill>
                <a:effectLst/>
                <a:uLnTx/>
                <a:uFillTx/>
                <a:latin typeface="Calibri" panose="020F0502020204030204" pitchFamily="34" charset="0"/>
                <a:cs typeface="Calibri" panose="020F0502020204030204" pitchFamily="34" charset="0"/>
                <a:sym typeface="Arial"/>
              </a:rPr>
              <a:t>: </a:t>
            </a:r>
            <a:r>
              <a:rPr kumimoji="0" lang="fr-FR" sz="1700" b="0" i="0" u="none" strike="noStrike" kern="0" cap="none" spc="0" normalizeH="0" baseline="0" noProof="0" dirty="0">
                <a:ln>
                  <a:noFill/>
                </a:ln>
                <a:solidFill>
                  <a:srgbClr val="000000">
                    <a:lumMod val="75000"/>
                    <a:lumOff val="25000"/>
                  </a:srgbClr>
                </a:solidFill>
                <a:effectLst/>
                <a:uLnTx/>
                <a:uFillTx/>
                <a:latin typeface="Calibri" panose="020F0502020204030204" pitchFamily="34" charset="0"/>
                <a:cs typeface="Calibri" panose="020F0502020204030204" pitchFamily="34" charset="0"/>
                <a:sym typeface="Arial"/>
              </a:rPr>
              <a:t>Information et/ou éducation sur les infections HPV et la vaccination </a:t>
            </a:r>
            <a:r>
              <a:rPr kumimoji="0" lang="fr-FR" sz="1700" b="0" i="0" u="none" strike="noStrike" kern="0" cap="none" spc="0" normalizeH="0" baseline="0" noProof="0" dirty="0">
                <a:ln>
                  <a:noFill/>
                </a:ln>
                <a:solidFill>
                  <a:srgbClr val="000000">
                    <a:lumMod val="75000"/>
                    <a:lumOff val="25000"/>
                  </a:srgbClr>
                </a:solidFill>
                <a:effectLst/>
                <a:uLnTx/>
                <a:uFillTx/>
                <a:latin typeface="Calibri" panose="020F0502020204030204" pitchFamily="34" charset="0"/>
                <a:cs typeface="Calibri" panose="020F0502020204030204" pitchFamily="34" charset="0"/>
                <a:sym typeface="Wingdings" panose="05000000000000000000" pitchFamily="2" charset="2"/>
              </a:rPr>
              <a:t>dans  les collèges  adolescents – parents – intervenants</a:t>
            </a:r>
          </a:p>
          <a:p>
            <a:pPr marL="459879"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fr-FR" sz="4000" b="0" i="0" u="none" strike="noStrike" kern="0" cap="none" spc="0" normalizeH="0" baseline="0" noProof="0" dirty="0">
                <a:ln>
                  <a:noFill/>
                </a:ln>
                <a:solidFill>
                  <a:srgbClr val="000000"/>
                </a:solidFill>
                <a:effectLst/>
                <a:uLnTx/>
                <a:uFillTx/>
                <a:latin typeface="Arial"/>
                <a:cs typeface="Arial"/>
                <a:sym typeface="Wingdings" panose="05000000000000000000" pitchFamily="2" charset="2"/>
              </a:rPr>
              <a:t>+</a:t>
            </a:r>
          </a:p>
          <a:p>
            <a:pPr marL="459879" lvl="0">
              <a:spcAft>
                <a:spcPts val="450"/>
              </a:spcAft>
              <a:buFont typeface="Wingdings" pitchFamily="2" charset="2"/>
              <a:buChar char="Ø"/>
              <a:defRPr/>
            </a:pPr>
            <a:r>
              <a:rPr lang="fr-FR" b="1" dirty="0">
                <a:solidFill>
                  <a:srgbClr val="4285F4">
                    <a:lumMod val="75000"/>
                  </a:srgbClr>
                </a:solidFill>
              </a:rPr>
              <a:t> </a:t>
            </a:r>
            <a:r>
              <a:rPr lang="fr-FR" sz="1700" b="1" dirty="0">
                <a:solidFill>
                  <a:srgbClr val="0097A7"/>
                </a:solidFill>
                <a:latin typeface="Calibri" panose="020F0502020204030204" pitchFamily="34" charset="0"/>
                <a:cs typeface="Calibri" panose="020F0502020204030204" pitchFamily="34" charset="0"/>
              </a:rPr>
              <a:t>‘ </a:t>
            </a:r>
            <a:r>
              <a:rPr kumimoji="0" lang="fr-FR" sz="1700" b="1" i="0" u="none" strike="noStrike" kern="0" cap="none" spc="0" normalizeH="0" baseline="0" noProof="0" dirty="0">
                <a:ln>
                  <a:noFill/>
                </a:ln>
                <a:solidFill>
                  <a:srgbClr val="0097A7"/>
                </a:solidFill>
                <a:effectLst/>
                <a:uLnTx/>
                <a:uFillTx/>
                <a:latin typeface="Calibri" panose="020F0502020204030204" pitchFamily="34" charset="0"/>
                <a:cs typeface="Calibri" panose="020F0502020204030204" pitchFamily="34" charset="0"/>
                <a:sym typeface="Arial"/>
              </a:rPr>
              <a:t>Facilitation d’accès (FA)’ : </a:t>
            </a:r>
            <a:r>
              <a:rPr kumimoji="0" lang="fr-FR" sz="1700" b="0" i="0" u="none" strike="noStrike" kern="0" cap="none" spc="0" normalizeH="0" baseline="0" noProof="0" dirty="0">
                <a:ln>
                  <a:noFill/>
                </a:ln>
                <a:solidFill>
                  <a:srgbClr val="000000">
                    <a:lumMod val="75000"/>
                    <a:lumOff val="25000"/>
                  </a:srgbClr>
                </a:solidFill>
                <a:effectLst/>
                <a:uLnTx/>
                <a:uFillTx/>
                <a:latin typeface="Calibri" panose="020F0502020204030204" pitchFamily="34" charset="0"/>
                <a:cs typeface="Calibri" panose="020F0502020204030204" pitchFamily="34" charset="0"/>
                <a:sym typeface="Arial"/>
              </a:rPr>
              <a:t>Journées de vaccination au sein des collèges (6</a:t>
            </a:r>
            <a:r>
              <a:rPr kumimoji="0" lang="fr-FR" sz="1700" b="0" i="0" u="none" strike="noStrike" kern="0" cap="none" spc="0" normalizeH="0" baseline="30000" noProof="0" dirty="0">
                <a:ln>
                  <a:noFill/>
                </a:ln>
                <a:solidFill>
                  <a:srgbClr val="000000">
                    <a:lumMod val="75000"/>
                    <a:lumOff val="25000"/>
                  </a:srgbClr>
                </a:solidFill>
                <a:effectLst/>
                <a:uLnTx/>
                <a:uFillTx/>
                <a:latin typeface="Calibri" panose="020F0502020204030204" pitchFamily="34" charset="0"/>
                <a:cs typeface="Calibri" panose="020F0502020204030204" pitchFamily="34" charset="0"/>
                <a:sym typeface="Arial"/>
              </a:rPr>
              <a:t>ème</a:t>
            </a:r>
            <a:r>
              <a:rPr kumimoji="0" lang="fr-FR" sz="1700" b="0" i="0" u="none" strike="noStrike" kern="0" cap="none" spc="0" normalizeH="0" baseline="0" noProof="0" dirty="0">
                <a:ln>
                  <a:noFill/>
                </a:ln>
                <a:solidFill>
                  <a:srgbClr val="000000">
                    <a:lumMod val="75000"/>
                    <a:lumOff val="25000"/>
                  </a:srgbClr>
                </a:solidFill>
                <a:effectLst/>
                <a:uLnTx/>
                <a:uFillTx/>
                <a:latin typeface="Calibri" panose="020F0502020204030204" pitchFamily="34" charset="0"/>
                <a:cs typeface="Calibri" panose="020F0502020204030204" pitchFamily="34" charset="0"/>
                <a:sym typeface="Arial"/>
              </a:rPr>
              <a:t>-3</a:t>
            </a:r>
            <a:r>
              <a:rPr kumimoji="0" lang="fr-FR" sz="1700" b="0" i="0" u="none" strike="noStrike" kern="0" cap="none" spc="0" normalizeH="0" baseline="30000" noProof="0" dirty="0">
                <a:ln>
                  <a:noFill/>
                </a:ln>
                <a:solidFill>
                  <a:srgbClr val="000000">
                    <a:lumMod val="75000"/>
                    <a:lumOff val="25000"/>
                  </a:srgbClr>
                </a:solidFill>
                <a:effectLst/>
                <a:uLnTx/>
                <a:uFillTx/>
                <a:latin typeface="Calibri" panose="020F0502020204030204" pitchFamily="34" charset="0"/>
                <a:cs typeface="Calibri" panose="020F0502020204030204" pitchFamily="34" charset="0"/>
                <a:sym typeface="Arial"/>
              </a:rPr>
              <a:t>ème</a:t>
            </a:r>
            <a:r>
              <a:rPr kumimoji="0" lang="fr-FR" sz="1700" b="0" i="0" u="none" strike="noStrike" kern="0" cap="none" spc="0" normalizeH="0" baseline="0" noProof="0" dirty="0">
                <a:ln>
                  <a:noFill/>
                </a:ln>
                <a:solidFill>
                  <a:srgbClr val="000000">
                    <a:lumMod val="75000"/>
                    <a:lumOff val="25000"/>
                  </a:srgbClr>
                </a:solidFill>
                <a:effectLst/>
                <a:uLnTx/>
                <a:uFillTx/>
                <a:latin typeface="Calibri" panose="020F0502020204030204" pitchFamily="34" charset="0"/>
                <a:cs typeface="Calibri" panose="020F0502020204030204" pitchFamily="34" charset="0"/>
                <a:sym typeface="Arial"/>
              </a:rPr>
              <a:t>)</a:t>
            </a:r>
            <a:r>
              <a:rPr kumimoji="0" lang="fr-FR" sz="1700" b="0" i="0" u="none" strike="noStrike" kern="0" cap="none" spc="0" normalizeH="0" baseline="0" noProof="0" dirty="0">
                <a:ln>
                  <a:noFill/>
                </a:ln>
                <a:solidFill>
                  <a:srgbClr val="000000">
                    <a:lumMod val="75000"/>
                    <a:lumOff val="25000"/>
                  </a:srgbClr>
                </a:solidFill>
                <a:effectLst/>
                <a:uLnTx/>
                <a:uFillTx/>
                <a:latin typeface="Calibri" panose="020F0502020204030204" pitchFamily="34" charset="0"/>
                <a:cs typeface="Calibri" panose="020F0502020204030204" pitchFamily="34" charset="0"/>
                <a:sym typeface="Wingdings" panose="05000000000000000000" pitchFamily="2" charset="2"/>
              </a:rPr>
              <a:t> </a:t>
            </a:r>
            <a:r>
              <a:rPr kumimoji="0" lang="fr-FR" sz="1700" b="0" i="0" u="none" strike="noStrike" kern="0" cap="none" spc="0" normalizeH="0" baseline="0" noProof="0" dirty="0">
                <a:ln>
                  <a:noFill/>
                </a:ln>
                <a:solidFill>
                  <a:srgbClr val="000000">
                    <a:lumMod val="75000"/>
                    <a:lumOff val="25000"/>
                  </a:srgbClr>
                </a:solidFill>
                <a:effectLst/>
                <a:uLnTx/>
                <a:uFillTx/>
                <a:latin typeface="Calibri" panose="020F0502020204030204" pitchFamily="34" charset="0"/>
                <a:cs typeface="Calibri" panose="020F0502020204030204" pitchFamily="34" charset="0"/>
                <a:sym typeface="Arial"/>
              </a:rPr>
              <a:t>avec la participation des centres de vaccination</a:t>
            </a:r>
            <a:endParaRPr kumimoji="0" lang="fr-FR" sz="1700" b="1" i="0" u="none" strike="noStrike" kern="0" cap="none" spc="0" normalizeH="0" baseline="0" noProof="0" dirty="0">
              <a:ln>
                <a:noFill/>
              </a:ln>
              <a:solidFill>
                <a:srgbClr val="000000">
                  <a:lumMod val="75000"/>
                  <a:lumOff val="25000"/>
                </a:srgbClr>
              </a:solidFill>
              <a:effectLst/>
              <a:uLnTx/>
              <a:uFillTx/>
              <a:latin typeface="Calibri" panose="020F0502020204030204" pitchFamily="34" charset="0"/>
              <a:cs typeface="Calibri" panose="020F0502020204030204" pitchFamily="34" charset="0"/>
              <a:sym typeface="Wingdings" panose="05000000000000000000" pitchFamily="2" charset="2"/>
            </a:endParaRPr>
          </a:p>
        </p:txBody>
      </p:sp>
      <p:sp>
        <p:nvSpPr>
          <p:cNvPr id="4" name="Rectangle 3">
            <a:extLst>
              <a:ext uri="{FF2B5EF4-FFF2-40B4-BE49-F238E27FC236}">
                <a16:creationId xmlns:a16="http://schemas.microsoft.com/office/drawing/2014/main" id="{5B3F8EA7-56C6-7492-298B-1BDB69D7F0B5}"/>
              </a:ext>
            </a:extLst>
          </p:cNvPr>
          <p:cNvSpPr/>
          <p:nvPr/>
        </p:nvSpPr>
        <p:spPr>
          <a:xfrm>
            <a:off x="1795824" y="1049269"/>
            <a:ext cx="6707046" cy="2401616"/>
          </a:xfrm>
          <a:prstGeom prst="rect">
            <a:avLst/>
          </a:prstGeom>
          <a:noFill/>
          <a:ln w="44450">
            <a:solidFill>
              <a:srgbClr val="D7674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fr-FR" sz="1050" b="0" i="0" u="none" strike="noStrike" kern="0" cap="none" spc="0" normalizeH="0" baseline="0" noProof="0">
              <a:ln>
                <a:noFill/>
              </a:ln>
              <a:solidFill>
                <a:srgbClr val="FFFFFF"/>
              </a:solidFill>
              <a:effectLst/>
              <a:uLnTx/>
              <a:uFillTx/>
              <a:latin typeface="Arial"/>
              <a:ea typeface="+mn-ea"/>
              <a:cs typeface="+mn-cs"/>
              <a:sym typeface="Arial"/>
            </a:endParaRPr>
          </a:p>
        </p:txBody>
      </p:sp>
      <p:pic>
        <p:nvPicPr>
          <p:cNvPr id="5" name="Image 4">
            <a:extLst>
              <a:ext uri="{FF2B5EF4-FFF2-40B4-BE49-F238E27FC236}">
                <a16:creationId xmlns:a16="http://schemas.microsoft.com/office/drawing/2014/main" id="{84FE803C-1139-C300-C3F7-81640EE7DFB5}"/>
              </a:ext>
            </a:extLst>
          </p:cNvPr>
          <p:cNvPicPr>
            <a:picLocks noChangeAspect="1"/>
          </p:cNvPicPr>
          <p:nvPr/>
        </p:nvPicPr>
        <p:blipFill>
          <a:blip r:embed="rId4" cstate="print"/>
          <a:stretch>
            <a:fillRect/>
          </a:stretch>
        </p:blipFill>
        <p:spPr>
          <a:xfrm>
            <a:off x="2123739" y="1501246"/>
            <a:ext cx="470211" cy="290686"/>
          </a:xfrm>
          <a:prstGeom prst="rect">
            <a:avLst/>
          </a:prstGeom>
        </p:spPr>
      </p:pic>
      <p:pic>
        <p:nvPicPr>
          <p:cNvPr id="6" name="Graphique 5" descr="Aiguille">
            <a:extLst>
              <a:ext uri="{FF2B5EF4-FFF2-40B4-BE49-F238E27FC236}">
                <a16:creationId xmlns:a16="http://schemas.microsoft.com/office/drawing/2014/main" id="{73253B09-F025-7CF3-BDBF-971025521F21}"/>
              </a:ext>
            </a:extLst>
          </p:cNvPr>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2151045" y="2571750"/>
            <a:ext cx="415598" cy="293105"/>
          </a:xfrm>
          <a:prstGeom prst="rect">
            <a:avLst/>
          </a:prstGeom>
        </p:spPr>
      </p:pic>
      <p:sp>
        <p:nvSpPr>
          <p:cNvPr id="8" name="ZoneTexte 7">
            <a:extLst>
              <a:ext uri="{FF2B5EF4-FFF2-40B4-BE49-F238E27FC236}">
                <a16:creationId xmlns:a16="http://schemas.microsoft.com/office/drawing/2014/main" id="{7E00AC61-21DA-3DDF-F52B-1947FDCCAF0A}"/>
              </a:ext>
            </a:extLst>
          </p:cNvPr>
          <p:cNvSpPr txBox="1"/>
          <p:nvPr/>
        </p:nvSpPr>
        <p:spPr>
          <a:xfrm>
            <a:off x="1363880" y="1501246"/>
            <a:ext cx="243209" cy="1384995"/>
          </a:xfrm>
          <a:prstGeom prst="rect">
            <a:avLst/>
          </a:prstGeom>
          <a:solidFill>
            <a:srgbClr val="D76749"/>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fr-FR" sz="1200" b="1" i="0" u="none" strike="noStrike" kern="0" cap="none" spc="0" normalizeH="0" baseline="0" noProof="0" dirty="0">
                <a:ln>
                  <a:noFill/>
                </a:ln>
                <a:solidFill>
                  <a:srgbClr val="000000"/>
                </a:solidFill>
                <a:effectLst/>
                <a:uLnTx/>
                <a:uFillTx/>
                <a:latin typeface="Arial"/>
                <a:cs typeface="Arial"/>
                <a:sym typeface="Arial"/>
              </a:rPr>
              <a:t>COLLEGE</a:t>
            </a:r>
          </a:p>
        </p:txBody>
      </p:sp>
      <p:sp>
        <p:nvSpPr>
          <p:cNvPr id="9" name="Espace réservé du numéro de diapositive 8">
            <a:extLst>
              <a:ext uri="{FF2B5EF4-FFF2-40B4-BE49-F238E27FC236}">
                <a16:creationId xmlns:a16="http://schemas.microsoft.com/office/drawing/2014/main" id="{3B39D80C-719B-4B62-8359-7BF32D81CDB3}"/>
              </a:ext>
            </a:extLst>
          </p:cNvPr>
          <p:cNvSpPr>
            <a:spLocks noGrp="1"/>
          </p:cNvSpPr>
          <p:nvPr>
            <p:ph type="sldNum" sz="quarter" idx="4"/>
          </p:nvPr>
        </p:nvSpPr>
        <p:spPr/>
        <p:txBody>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7F0AB81B-8AA3-4CFC-ABE7-C10F91AD3A33}" type="slidenum">
              <a:rPr kumimoji="0" lang="en-US" sz="1000" b="0" i="0" u="none" strike="noStrike" kern="0" cap="none" spc="0" normalizeH="0" baseline="0" noProof="0" smtClean="0">
                <a:ln>
                  <a:noFill/>
                </a:ln>
                <a:solidFill>
                  <a:srgbClr val="000000">
                    <a:tint val="75000"/>
                  </a:srgbClr>
                </a:solidFill>
                <a:effectLst/>
                <a:uLnTx/>
                <a:uFillTx/>
                <a:latin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9</a:t>
            </a:fld>
            <a:endParaRPr kumimoji="0" lang="en-US" sz="1000" b="0" i="0" u="none" strike="noStrike" kern="0" cap="none" spc="0" normalizeH="0" baseline="0" noProof="0">
              <a:ln>
                <a:noFill/>
              </a:ln>
              <a:solidFill>
                <a:srgbClr val="000000">
                  <a:tint val="75000"/>
                </a:srgbClr>
              </a:solidFill>
              <a:effectLst/>
              <a:uLnTx/>
              <a:uFillTx/>
              <a:latin typeface="Arial"/>
              <a:cs typeface="Arial"/>
              <a:sym typeface="Arial"/>
            </a:endParaRPr>
          </a:p>
        </p:txBody>
      </p:sp>
      <p:sp>
        <p:nvSpPr>
          <p:cNvPr id="2" name="ZoneTexte 1">
            <a:extLst>
              <a:ext uri="{FF2B5EF4-FFF2-40B4-BE49-F238E27FC236}">
                <a16:creationId xmlns:a16="http://schemas.microsoft.com/office/drawing/2014/main" id="{9DFE47CE-4A9A-4D46-2927-A8BB7C6CF911}"/>
              </a:ext>
            </a:extLst>
          </p:cNvPr>
          <p:cNvSpPr txBox="1"/>
          <p:nvPr/>
        </p:nvSpPr>
        <p:spPr>
          <a:xfrm>
            <a:off x="943679" y="3688849"/>
            <a:ext cx="7010252" cy="646331"/>
          </a:xfrm>
          <a:prstGeom prst="rect">
            <a:avLst/>
          </a:prstGeom>
          <a:noFill/>
        </p:spPr>
        <p:txBody>
          <a:bodyPr wrap="none" rtlCol="0">
            <a:spAutoFit/>
          </a:bodyPr>
          <a:lstStyle/>
          <a:p>
            <a:r>
              <a:rPr lang="fr-FR" sz="1800" b="1" dirty="0">
                <a:solidFill>
                  <a:schemeClr val="accent5"/>
                </a:solidFill>
                <a:latin typeface="Calibri" panose="020F0502020204030204" pitchFamily="34" charset="0"/>
                <a:ea typeface="Calibri" panose="020F0502020204030204" pitchFamily="34" charset="0"/>
                <a:cs typeface="Calibri" panose="020F0502020204030204" pitchFamily="34" charset="0"/>
              </a:rPr>
              <a:t>Objectif </a:t>
            </a:r>
            <a:r>
              <a:rPr lang="fr-FR" sz="1800" dirty="0">
                <a:latin typeface="Calibri" panose="020F0502020204030204" pitchFamily="34" charset="0"/>
                <a:ea typeface="Calibri" panose="020F0502020204030204" pitchFamily="34" charset="0"/>
                <a:cs typeface="Calibri" panose="020F0502020204030204" pitchFamily="34" charset="0"/>
              </a:rPr>
              <a:t>:</a:t>
            </a:r>
            <a:r>
              <a:rPr kumimoji="0" lang="fr-FR" sz="1800" b="1" i="0" u="none" strike="noStrike" kern="0" cap="none" spc="0" normalizeH="0" baseline="0" noProof="0" dirty="0">
                <a:ln>
                  <a:noFill/>
                </a:ln>
                <a:solidFill>
                  <a:srgbClr val="000000">
                    <a:lumMod val="75000"/>
                    <a:lumOff val="25000"/>
                  </a:srgbClr>
                </a:solidFill>
                <a:effectLst/>
                <a:uLnTx/>
                <a:uFillTx/>
                <a:latin typeface="Calibri" panose="020F0502020204030204" pitchFamily="34" charset="0"/>
                <a:ea typeface="Calibri" panose="020F0502020204030204" pitchFamily="34" charset="0"/>
                <a:cs typeface="Calibri" panose="020F0502020204030204" pitchFamily="34" charset="0"/>
                <a:sym typeface="Helvetica Neue"/>
              </a:rPr>
              <a:t> Permettre aux adolescents de se faire vacciner contre les HPV</a:t>
            </a:r>
          </a:p>
          <a:p>
            <a:r>
              <a:rPr kumimoji="0" lang="fr-FR" sz="1800" b="1" i="0" u="none" strike="noStrike" kern="0" cap="none" spc="0" normalizeH="0" baseline="0" noProof="0" dirty="0">
                <a:ln>
                  <a:noFill/>
                </a:ln>
                <a:solidFill>
                  <a:srgbClr val="000000">
                    <a:lumMod val="75000"/>
                    <a:lumOff val="25000"/>
                  </a:srgbClr>
                </a:solidFill>
                <a:effectLst/>
                <a:uLnTx/>
                <a:uFillTx/>
                <a:latin typeface="Calibri" panose="020F0502020204030204" pitchFamily="34" charset="0"/>
                <a:ea typeface="Calibri" panose="020F0502020204030204" pitchFamily="34" charset="0"/>
                <a:cs typeface="Calibri" panose="020F0502020204030204" pitchFamily="34" charset="0"/>
                <a:sym typeface="Helvetica Neue"/>
              </a:rPr>
              <a:t> </a:t>
            </a:r>
            <a:r>
              <a:rPr kumimoji="0" lang="fr-FR" sz="1800" b="0" i="0" u="none" strike="noStrike" kern="0" cap="none" spc="0" normalizeH="0" baseline="0" noProof="0" dirty="0">
                <a:ln>
                  <a:noFill/>
                </a:ln>
                <a:solidFill>
                  <a:srgbClr val="000000">
                    <a:lumMod val="75000"/>
                    <a:lumOff val="25000"/>
                  </a:srgbClr>
                </a:solidFill>
                <a:effectLst/>
                <a:uLnTx/>
                <a:uFillTx/>
                <a:latin typeface="Calibri" panose="020F0502020204030204" pitchFamily="34" charset="0"/>
                <a:ea typeface="Calibri" panose="020F0502020204030204" pitchFamily="34" charset="0"/>
                <a:cs typeface="Calibri" panose="020F0502020204030204" pitchFamily="34" charset="0"/>
                <a:sym typeface="Helvetica Neue"/>
              </a:rPr>
              <a:t>en faisant venir les centres de vaccination directement</a:t>
            </a:r>
            <a:r>
              <a:rPr lang="fr-FR" sz="1800" dirty="0">
                <a:latin typeface="Calibri" panose="020F0502020204030204" pitchFamily="34" charset="0"/>
                <a:ea typeface="Calibri" panose="020F0502020204030204" pitchFamily="34" charset="0"/>
                <a:cs typeface="Calibri" panose="020F0502020204030204" pitchFamily="34" charset="0"/>
              </a:rPr>
              <a:t> dans les collèges</a:t>
            </a:r>
          </a:p>
        </p:txBody>
      </p:sp>
    </p:spTree>
    <p:extLst>
      <p:ext uri="{BB962C8B-B14F-4D97-AF65-F5344CB8AC3E}">
        <p14:creationId xmlns:p14="http://schemas.microsoft.com/office/powerpoint/2010/main" val="2276083506"/>
      </p:ext>
    </p:extLst>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3716</TotalTime>
  <Words>1171</Words>
  <Application>Microsoft Office PowerPoint</Application>
  <PresentationFormat>Affichage à l'écran (16:9)</PresentationFormat>
  <Paragraphs>142</Paragraphs>
  <Slides>15</Slides>
  <Notes>13</Notes>
  <HiddenSlides>0</HiddenSlides>
  <MMClips>0</MMClips>
  <ScaleCrop>false</ScaleCrop>
  <HeadingPairs>
    <vt:vector size="8" baseType="variant">
      <vt:variant>
        <vt:lpstr>Polices utilisées</vt:lpstr>
      </vt:variant>
      <vt:variant>
        <vt:i4>5</vt:i4>
      </vt:variant>
      <vt:variant>
        <vt:lpstr>Thème</vt:lpstr>
      </vt:variant>
      <vt:variant>
        <vt:i4>1</vt:i4>
      </vt:variant>
      <vt:variant>
        <vt:lpstr>Serveurs OLE incorporés</vt:lpstr>
      </vt:variant>
      <vt:variant>
        <vt:i4>1</vt:i4>
      </vt:variant>
      <vt:variant>
        <vt:lpstr>Titres des diapositives</vt:lpstr>
      </vt:variant>
      <vt:variant>
        <vt:i4>15</vt:i4>
      </vt:variant>
    </vt:vector>
  </HeadingPairs>
  <TitlesOfParts>
    <vt:vector size="22" baseType="lpstr">
      <vt:lpstr>Arial</vt:lpstr>
      <vt:lpstr>Calibri</vt:lpstr>
      <vt:lpstr>Symbol</vt:lpstr>
      <vt:lpstr>Times New Roman</vt:lpstr>
      <vt:lpstr>Wingdings</vt:lpstr>
      <vt:lpstr>Simple Light</vt:lpstr>
      <vt:lpstr>Image bitmap</vt:lpstr>
      <vt:lpstr>Présentation PowerPoint</vt:lpstr>
      <vt:lpstr>Présentation PowerPoint</vt:lpstr>
      <vt:lpstr>Intervention « Education, Motivation, Mobilisation » </vt:lpstr>
      <vt:lpstr>3.1.1 Focus sur la formation des intervenants </vt:lpstr>
      <vt:lpstr>3.1.2 Focus sur les séances avec les collégiens </vt:lpstr>
      <vt:lpstr>3.1.3 Focus sur le site HPV game et ses ressources</vt:lpstr>
      <vt:lpstr>Présentation PowerPoint</vt:lpstr>
      <vt:lpstr>3.1.4 Focus sur le jeu sérieux</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Aurelie Bocquier</dc:creator>
  <cp:lastModifiedBy>Anne-Sophie BANASZUK</cp:lastModifiedBy>
  <cp:revision>348</cp:revision>
  <dcterms:modified xsi:type="dcterms:W3CDTF">2024-12-04T11:57:53Z</dcterms:modified>
</cp:coreProperties>
</file>